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4"/>
  </p:handoutMasterIdLst>
  <p:sldIdLst>
    <p:sldId id="623" r:id="rId3"/>
    <p:sldId id="654" r:id="rId5"/>
    <p:sldId id="814" r:id="rId6"/>
    <p:sldId id="875" r:id="rId7"/>
    <p:sldId id="931" r:id="rId8"/>
    <p:sldId id="817" r:id="rId9"/>
    <p:sldId id="818" r:id="rId10"/>
    <p:sldId id="820" r:id="rId11"/>
    <p:sldId id="822" r:id="rId12"/>
    <p:sldId id="1099" r:id="rId13"/>
    <p:sldId id="1098" r:id="rId14"/>
    <p:sldId id="1020" r:id="rId15"/>
    <p:sldId id="1100" r:id="rId16"/>
    <p:sldId id="1021" r:id="rId17"/>
    <p:sldId id="827" r:id="rId18"/>
    <p:sldId id="1023" r:id="rId19"/>
    <p:sldId id="1028" r:id="rId20"/>
    <p:sldId id="1029" r:id="rId21"/>
    <p:sldId id="1030" r:id="rId22"/>
    <p:sldId id="1031" r:id="rId23"/>
    <p:sldId id="1076" r:id="rId24"/>
    <p:sldId id="1033" r:id="rId25"/>
    <p:sldId id="719" r:id="rId26"/>
    <p:sldId id="801" r:id="rId27"/>
    <p:sldId id="1133" r:id="rId28"/>
    <p:sldId id="1134" r:id="rId29"/>
    <p:sldId id="1135" r:id="rId30"/>
    <p:sldId id="1136" r:id="rId31"/>
    <p:sldId id="1137" r:id="rId32"/>
    <p:sldId id="1138" r:id="rId33"/>
    <p:sldId id="1139" r:id="rId34"/>
    <p:sldId id="1140" r:id="rId35"/>
    <p:sldId id="1141" r:id="rId36"/>
    <p:sldId id="1142" r:id="rId37"/>
    <p:sldId id="1143" r:id="rId38"/>
    <p:sldId id="1144" r:id="rId39"/>
    <p:sldId id="1145" r:id="rId40"/>
    <p:sldId id="1146" r:id="rId41"/>
    <p:sldId id="1147" r:id="rId42"/>
    <p:sldId id="714" r:id="rId43"/>
  </p:sldIdLst>
  <p:sldSz cx="9504045" cy="51435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B8DA"/>
    <a:srgbClr val="296FA5"/>
    <a:srgbClr val="235196"/>
    <a:srgbClr val="E7EDF4"/>
    <a:srgbClr val="D1DDE8"/>
    <a:srgbClr val="4DD0E1"/>
    <a:srgbClr val="74B49A"/>
    <a:srgbClr val="A7D6C4"/>
    <a:srgbClr val="E1EEDE"/>
    <a:srgbClr val="F4F9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48" autoAdjust="0"/>
    <p:restoredTop sz="95226" autoAdjust="0"/>
  </p:normalViewPr>
  <p:slideViewPr>
    <p:cSldViewPr snapToGrid="0" showGuides="1">
      <p:cViewPr>
        <p:scale>
          <a:sx n="100" d="100"/>
          <a:sy n="100" d="100"/>
        </p:scale>
        <p:origin x="-2088" y="-792"/>
      </p:cViewPr>
      <p:guideLst>
        <p:guide orient="horz" pos="3254"/>
        <p:guide pos="3043"/>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2299" y="4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handoutMaster" Target="handoutMasters/handoutMaster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E59116-8487-4D3B-921F-0E41E65F4555}"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F2A5C0-3CFB-4282-AD2D-2FF4823B029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0DFCB8-7EF4-48C1-8984-7222E239D7E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577850" y="1143000"/>
            <a:ext cx="57023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A3BA41-6BA2-47AC-9C1D-5ECEA0A6E28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43A3BA41-6BA2-47AC-9C1D-5ECEA0A6E28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43A3BA41-6BA2-47AC-9C1D-5ECEA0A6E28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12827" y="1597822"/>
            <a:ext cx="8078709" cy="1102519"/>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425655" y="2914650"/>
            <a:ext cx="6653054"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5" name="页脚占位符 4"/>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75218" y="205978"/>
            <a:ext cx="8553927"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75218" y="1200151"/>
            <a:ext cx="8553927" cy="3394472"/>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5" name="页脚占位符 4"/>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90663" y="154781"/>
            <a:ext cx="2138482" cy="329088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75218" y="154781"/>
            <a:ext cx="6257039" cy="329088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5" name="页脚占位符 4"/>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 y="0"/>
            <a:ext cx="9502158" cy="5143500"/>
          </a:xfrm>
          <a:prstGeom prst="rect">
            <a:avLst/>
          </a:prstGeom>
          <a:effectLst>
            <a:glow>
              <a:schemeClr val="accent1"/>
            </a:glow>
          </a:effectLst>
        </p:spPr>
      </p:pic>
      <p:pic>
        <p:nvPicPr>
          <p:cNvPr id="11" name="图片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86551" y="412311"/>
            <a:ext cx="1075626" cy="1034842"/>
          </a:xfrm>
          <a:prstGeom prst="rect">
            <a:avLst/>
          </a:prstGeom>
        </p:spPr>
      </p:pic>
      <p:pic>
        <p:nvPicPr>
          <p:cNvPr id="12" name="图片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42866" y="4711917"/>
            <a:ext cx="2309147" cy="44431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4_标题幻灯片">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504363" cy="5143500"/>
          </a:xfrm>
          <a:prstGeom prst="rect">
            <a:avLst/>
          </a:prstGeom>
          <a:effectLst/>
        </p:spPr>
      </p:pic>
      <p:sp>
        <p:nvSpPr>
          <p:cNvPr id="21" name="文本框 29"/>
          <p:cNvSpPr txBox="1"/>
          <p:nvPr userDrawn="1"/>
        </p:nvSpPr>
        <p:spPr>
          <a:xfrm>
            <a:off x="681138" y="2631928"/>
            <a:ext cx="1638185" cy="923330"/>
          </a:xfrm>
          <a:prstGeom prst="rect">
            <a:avLst/>
          </a:prstGeom>
          <a:noFill/>
        </p:spPr>
        <p:txBody>
          <a:bodyPr wrap="none" rtlCol="0">
            <a:spAutoFit/>
          </a:bodyPr>
          <a:lstStyle/>
          <a:p>
            <a:r>
              <a:rPr lang="zh-CN" altLang="en-US" sz="5400" b="1" dirty="0" smtClean="0">
                <a:ln w="12700">
                  <a:noFill/>
                </a:ln>
                <a:latin typeface="黑体" panose="02010609060101010101" pitchFamily="49" charset="-122"/>
                <a:ea typeface="黑体" panose="02010609060101010101" pitchFamily="49" charset="-122"/>
              </a:rPr>
              <a:t>目录</a:t>
            </a:r>
            <a:endParaRPr lang="en-US" altLang="zh-CN" sz="5400" b="1" dirty="0">
              <a:ln w="12700">
                <a:noFill/>
              </a:ln>
              <a:latin typeface="黑体" panose="02010609060101010101" pitchFamily="49" charset="-122"/>
              <a:ea typeface="黑体" panose="02010609060101010101" pitchFamily="49" charset="-122"/>
            </a:endParaRPr>
          </a:p>
        </p:txBody>
      </p:sp>
      <p:pic>
        <p:nvPicPr>
          <p:cNvPr id="22" name="图片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5657" y="3710432"/>
            <a:ext cx="2309147" cy="44431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标题幻灯片">
    <p:spTree>
      <p:nvGrpSpPr>
        <p:cNvPr id="1" name=""/>
        <p:cNvGrpSpPr/>
        <p:nvPr/>
      </p:nvGrpSpPr>
      <p:grpSpPr>
        <a:xfrm>
          <a:off x="0" y="0"/>
          <a:ext cx="0" cy="0"/>
          <a:chOff x="0" y="0"/>
          <a:chExt cx="0" cy="0"/>
        </a:xfrm>
      </p:grpSpPr>
      <p:pic>
        <p:nvPicPr>
          <p:cNvPr id="15" name="图片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94339"/>
            <a:ext cx="9504363" cy="2800350"/>
          </a:xfrm>
          <a:prstGeom prst="rect">
            <a:avLst/>
          </a:prstGeom>
          <a:effectLst>
            <a:reflection blurRad="6350" endPos="90000" dir="5400000" sy="-100000" algn="bl" rotWithShape="0"/>
          </a:effectLst>
        </p:spPr>
      </p:pic>
      <p:pic>
        <p:nvPicPr>
          <p:cNvPr id="16" name="图片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42866" y="4711917"/>
            <a:ext cx="2309147" cy="44431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1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504363" cy="5143500"/>
          </a:xfrm>
          <a:prstGeom prst="rect">
            <a:avLst/>
          </a:prstGeom>
        </p:spPr>
      </p:pic>
      <p:sp>
        <p:nvSpPr>
          <p:cNvPr id="5" name="矩形 4"/>
          <p:cNvSpPr/>
          <p:nvPr userDrawn="1"/>
        </p:nvSpPr>
        <p:spPr>
          <a:xfrm>
            <a:off x="0" y="221706"/>
            <a:ext cx="9504363" cy="4684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userDrawn="1"/>
        </p:nvSpPr>
        <p:spPr>
          <a:xfrm>
            <a:off x="0" y="1"/>
            <a:ext cx="2323289" cy="246221"/>
          </a:xfrm>
          <a:prstGeom prst="rect">
            <a:avLst/>
          </a:prstGeom>
          <a:noFill/>
        </p:spPr>
        <p:txBody>
          <a:bodyPr wrap="square" rtlCol="0">
            <a:spAutoFit/>
          </a:bodyPr>
          <a:lstStyle/>
          <a:p>
            <a:r>
              <a:rPr lang="en-US" altLang="zh-CN" sz="1000" b="1" dirty="0" smtClean="0">
                <a:solidFill>
                  <a:schemeClr val="bg1"/>
                </a:solidFill>
                <a:latin typeface="Times New Roman" panose="02020603050405020304" pitchFamily="18" charset="0"/>
                <a:cs typeface="Times New Roman" panose="02020603050405020304" pitchFamily="18" charset="0"/>
              </a:rPr>
              <a:t>1000000101000011101010101010001</a:t>
            </a:r>
            <a:endParaRPr lang="zh-CN" altLang="en-US" sz="1000" b="1" dirty="0">
              <a:solidFill>
                <a:schemeClr val="bg1"/>
              </a:solidFill>
              <a:latin typeface="Times New Roman" panose="02020603050405020304" pitchFamily="18" charset="0"/>
              <a:cs typeface="Times New Roman" panose="02020603050405020304" pitchFamily="18" charset="0"/>
            </a:endParaRPr>
          </a:p>
        </p:txBody>
      </p:sp>
      <p:sp>
        <p:nvSpPr>
          <p:cNvPr id="18" name="TextBox 17"/>
          <p:cNvSpPr txBox="1"/>
          <p:nvPr userDrawn="1"/>
        </p:nvSpPr>
        <p:spPr>
          <a:xfrm>
            <a:off x="7256504" y="4912565"/>
            <a:ext cx="2323289" cy="246221"/>
          </a:xfrm>
          <a:prstGeom prst="rect">
            <a:avLst/>
          </a:prstGeom>
          <a:noFill/>
        </p:spPr>
        <p:txBody>
          <a:bodyPr wrap="square" rtlCol="0">
            <a:spAutoFit/>
          </a:bodyPr>
          <a:lstStyle/>
          <a:p>
            <a:r>
              <a:rPr lang="en-US" altLang="zh-CN" sz="1000" b="1" dirty="0" smtClean="0">
                <a:solidFill>
                  <a:schemeClr val="accent1">
                    <a:lumMod val="75000"/>
                  </a:schemeClr>
                </a:solidFill>
                <a:latin typeface="Times New Roman" panose="02020603050405020304" pitchFamily="18" charset="0"/>
                <a:cs typeface="Times New Roman" panose="02020603050405020304" pitchFamily="18" charset="0"/>
              </a:rPr>
              <a:t>1000000101000011101010101010001</a:t>
            </a:r>
            <a:endParaRPr lang="zh-CN" altLang="en-US" sz="10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3" name="矩形 22"/>
          <p:cNvSpPr/>
          <p:nvPr userDrawn="1"/>
        </p:nvSpPr>
        <p:spPr>
          <a:xfrm>
            <a:off x="3248025" y="4629150"/>
            <a:ext cx="2743200" cy="520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46748" y="4711917"/>
            <a:ext cx="2309147" cy="444319"/>
          </a:xfrm>
          <a:prstGeom prst="rect">
            <a:avLst/>
          </a:prstGeom>
        </p:spPr>
      </p:pic>
      <p:sp>
        <p:nvSpPr>
          <p:cNvPr id="25" name="圆角矩形 24"/>
          <p:cNvSpPr/>
          <p:nvPr userDrawn="1"/>
        </p:nvSpPr>
        <p:spPr>
          <a:xfrm>
            <a:off x="766834" y="352425"/>
            <a:ext cx="8262865" cy="4171950"/>
          </a:xfrm>
          <a:prstGeom prst="roundRect">
            <a:avLst/>
          </a:prstGeom>
          <a:no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9"/>
          <p:cNvSpPr txBox="1"/>
          <p:nvPr userDrawn="1"/>
        </p:nvSpPr>
        <p:spPr>
          <a:xfrm>
            <a:off x="357289" y="422128"/>
            <a:ext cx="819092" cy="2800767"/>
          </a:xfrm>
          <a:prstGeom prst="rect">
            <a:avLst/>
          </a:prstGeom>
          <a:solidFill>
            <a:schemeClr val="bg1"/>
          </a:solidFill>
        </p:spPr>
        <p:txBody>
          <a:bodyPr wrap="square" rtlCol="0">
            <a:spAutoFit/>
          </a:bodyPr>
          <a:lstStyle/>
          <a:p>
            <a:r>
              <a:rPr lang="zh-CN" altLang="en-US" sz="4400" b="1" dirty="0" smtClean="0">
                <a:ln w="12700">
                  <a:noFill/>
                </a:ln>
                <a:latin typeface="宋体" panose="02010600030101010101" pitchFamily="2" charset="-122"/>
                <a:ea typeface="宋体" panose="02010600030101010101" pitchFamily="2" charset="-122"/>
              </a:rPr>
              <a:t>导入案例</a:t>
            </a:r>
            <a:endParaRPr lang="en-US" altLang="zh-CN" sz="4400" b="1" dirty="0">
              <a:ln w="12700">
                <a:noFill/>
              </a:ln>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showMasterSp="0" userDrawn="1">
  <p:cSld name="12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504363" cy="5143500"/>
          </a:xfrm>
          <a:prstGeom prst="rect">
            <a:avLst/>
          </a:prstGeom>
        </p:spPr>
      </p:pic>
      <p:sp>
        <p:nvSpPr>
          <p:cNvPr id="5" name="矩形 4"/>
          <p:cNvSpPr/>
          <p:nvPr userDrawn="1"/>
        </p:nvSpPr>
        <p:spPr>
          <a:xfrm>
            <a:off x="0" y="221706"/>
            <a:ext cx="9504363" cy="4684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userDrawn="1"/>
        </p:nvSpPr>
        <p:spPr>
          <a:xfrm>
            <a:off x="0" y="1"/>
            <a:ext cx="2323289" cy="246221"/>
          </a:xfrm>
          <a:prstGeom prst="rect">
            <a:avLst/>
          </a:prstGeom>
          <a:noFill/>
        </p:spPr>
        <p:txBody>
          <a:bodyPr wrap="square" rtlCol="0">
            <a:spAutoFit/>
          </a:bodyPr>
          <a:lstStyle/>
          <a:p>
            <a:r>
              <a:rPr lang="en-US" altLang="zh-CN" sz="1000" b="1" dirty="0" smtClean="0">
                <a:solidFill>
                  <a:schemeClr val="bg1"/>
                </a:solidFill>
                <a:latin typeface="Times New Roman" panose="02020603050405020304" pitchFamily="18" charset="0"/>
                <a:cs typeface="Times New Roman" panose="02020603050405020304" pitchFamily="18" charset="0"/>
              </a:rPr>
              <a:t>1000000101000011101010101010001</a:t>
            </a:r>
            <a:endParaRPr lang="zh-CN" altLang="en-US" sz="1000" b="1" dirty="0">
              <a:solidFill>
                <a:schemeClr val="bg1"/>
              </a:solidFill>
              <a:latin typeface="Times New Roman" panose="02020603050405020304" pitchFamily="18" charset="0"/>
              <a:cs typeface="Times New Roman" panose="02020603050405020304" pitchFamily="18" charset="0"/>
            </a:endParaRPr>
          </a:p>
        </p:txBody>
      </p:sp>
      <p:sp>
        <p:nvSpPr>
          <p:cNvPr id="18" name="TextBox 17"/>
          <p:cNvSpPr txBox="1"/>
          <p:nvPr userDrawn="1"/>
        </p:nvSpPr>
        <p:spPr>
          <a:xfrm>
            <a:off x="7256504" y="4912565"/>
            <a:ext cx="2323289" cy="246221"/>
          </a:xfrm>
          <a:prstGeom prst="rect">
            <a:avLst/>
          </a:prstGeom>
          <a:noFill/>
        </p:spPr>
        <p:txBody>
          <a:bodyPr wrap="square" rtlCol="0">
            <a:spAutoFit/>
          </a:bodyPr>
          <a:lstStyle/>
          <a:p>
            <a:r>
              <a:rPr lang="en-US" altLang="zh-CN" sz="1000" b="1" dirty="0" smtClean="0">
                <a:solidFill>
                  <a:schemeClr val="accent1">
                    <a:lumMod val="75000"/>
                  </a:schemeClr>
                </a:solidFill>
                <a:latin typeface="Times New Roman" panose="02020603050405020304" pitchFamily="18" charset="0"/>
                <a:cs typeface="Times New Roman" panose="02020603050405020304" pitchFamily="18" charset="0"/>
              </a:rPr>
              <a:t>1000000101000011101010101010001</a:t>
            </a:r>
            <a:endParaRPr lang="zh-CN" altLang="en-US" sz="10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3" name="矩形 22"/>
          <p:cNvSpPr/>
          <p:nvPr userDrawn="1"/>
        </p:nvSpPr>
        <p:spPr>
          <a:xfrm>
            <a:off x="3248025" y="4629150"/>
            <a:ext cx="2743200" cy="520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46748" y="4711917"/>
            <a:ext cx="2309147" cy="444319"/>
          </a:xfrm>
          <a:prstGeom prst="rect">
            <a:avLst/>
          </a:prstGeom>
        </p:spPr>
      </p:pic>
      <p:sp>
        <p:nvSpPr>
          <p:cNvPr id="25" name="圆角矩形 24"/>
          <p:cNvSpPr/>
          <p:nvPr userDrawn="1"/>
        </p:nvSpPr>
        <p:spPr>
          <a:xfrm>
            <a:off x="438150" y="352425"/>
            <a:ext cx="8420100" cy="4171950"/>
          </a:xfrm>
          <a:prstGeom prst="roundRect">
            <a:avLst/>
          </a:prstGeom>
          <a:no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9"/>
          <p:cNvSpPr txBox="1"/>
          <p:nvPr userDrawn="1"/>
        </p:nvSpPr>
        <p:spPr>
          <a:xfrm>
            <a:off x="8297962" y="3182600"/>
            <a:ext cx="968275" cy="1446550"/>
          </a:xfrm>
          <a:prstGeom prst="rect">
            <a:avLst/>
          </a:prstGeom>
          <a:solidFill>
            <a:schemeClr val="bg1"/>
          </a:solidFill>
        </p:spPr>
        <p:txBody>
          <a:bodyPr wrap="square" rtlCol="0">
            <a:spAutoFit/>
          </a:bodyPr>
          <a:lstStyle/>
          <a:p>
            <a:r>
              <a:rPr lang="zh-CN" altLang="en-US" sz="4400" b="1" dirty="0" smtClean="0">
                <a:ln w="12700">
                  <a:noFill/>
                </a:ln>
                <a:latin typeface="宋体" panose="02010600030101010101" pitchFamily="2" charset="-122"/>
                <a:ea typeface="宋体" panose="02010600030101010101" pitchFamily="2" charset="-122"/>
              </a:rPr>
              <a:t>小结</a:t>
            </a:r>
            <a:endParaRPr lang="en-US" altLang="zh-CN" sz="4400" b="1" dirty="0">
              <a:ln w="12700">
                <a:noFill/>
              </a:ln>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75218" y="205978"/>
            <a:ext cx="8553927"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75218" y="1200151"/>
            <a:ext cx="8553927" cy="3394472"/>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5" name="页脚占位符 4"/>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50779" y="3305176"/>
            <a:ext cx="8078709" cy="1021556"/>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50779" y="2180035"/>
            <a:ext cx="8078709"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5" name="页脚占位符 4"/>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75218" y="205978"/>
            <a:ext cx="8553927"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75218" y="900114"/>
            <a:ext cx="419776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831385" y="900114"/>
            <a:ext cx="419776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6" name="页脚占位符 5"/>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5218" y="205978"/>
            <a:ext cx="8553927" cy="85725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75218" y="1151335"/>
            <a:ext cx="4199411"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75218" y="1631156"/>
            <a:ext cx="4199411"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828092" y="1151335"/>
            <a:ext cx="4201060"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828092" y="1631156"/>
            <a:ext cx="4201060"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8" name="页脚占位符 7"/>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75218" y="205978"/>
            <a:ext cx="8553927" cy="85725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4" name="页脚占位符 3"/>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3" name="页脚占位符 2"/>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5221" y="204787"/>
            <a:ext cx="3126870" cy="8715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715942" y="204792"/>
            <a:ext cx="5313203"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75221" y="1076328"/>
            <a:ext cx="3126870"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6" name="页脚占位符 5"/>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862922" y="3600451"/>
            <a:ext cx="5702618" cy="425054"/>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862922" y="459581"/>
            <a:ext cx="5702618"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862922" y="4025507"/>
            <a:ext cx="5702618"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6" name="页脚占位符 5"/>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3.png"/><Relationship Id="rId17" Type="http://schemas.openxmlformats.org/officeDocument/2006/relationships/image" Target="../media/image6.png"/><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6758658" y="0"/>
            <a:ext cx="2745705" cy="5143500"/>
          </a:xfrm>
          <a:prstGeom prst="rect">
            <a:avLst/>
          </a:prstGeom>
        </p:spPr>
      </p:pic>
      <p:pic>
        <p:nvPicPr>
          <p:cNvPr id="8" name="图片 7"/>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0"/>
            <a:ext cx="2685360" cy="5143500"/>
          </a:xfrm>
          <a:prstGeom prst="rect">
            <a:avLst/>
          </a:prstGeom>
        </p:spPr>
      </p:pic>
      <p:sp>
        <p:nvSpPr>
          <p:cNvPr id="9" name="矩形 8"/>
          <p:cNvSpPr/>
          <p:nvPr userDrawn="1"/>
        </p:nvSpPr>
        <p:spPr>
          <a:xfrm>
            <a:off x="0" y="221706"/>
            <a:ext cx="9504363" cy="4684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userDrawn="1"/>
        </p:nvSpPr>
        <p:spPr>
          <a:xfrm>
            <a:off x="0" y="1"/>
            <a:ext cx="2323289" cy="246221"/>
          </a:xfrm>
          <a:prstGeom prst="rect">
            <a:avLst/>
          </a:prstGeom>
          <a:noFill/>
        </p:spPr>
        <p:txBody>
          <a:bodyPr wrap="square" rtlCol="0">
            <a:spAutoFit/>
          </a:bodyPr>
          <a:lstStyle/>
          <a:p>
            <a:r>
              <a:rPr lang="en-US" altLang="zh-CN" sz="1000" b="1" dirty="0" smtClean="0">
                <a:solidFill>
                  <a:schemeClr val="bg1"/>
                </a:solidFill>
                <a:latin typeface="Times New Roman" panose="02020603050405020304" pitchFamily="18" charset="0"/>
                <a:cs typeface="Times New Roman" panose="02020603050405020304" pitchFamily="18" charset="0"/>
              </a:rPr>
              <a:t>1000000101000011101010101010001</a:t>
            </a:r>
            <a:endParaRPr lang="zh-CN" altLang="en-US" sz="1000" b="1" dirty="0">
              <a:solidFill>
                <a:schemeClr val="bg1"/>
              </a:solidFill>
              <a:latin typeface="Times New Roman" panose="02020603050405020304" pitchFamily="18" charset="0"/>
              <a:cs typeface="Times New Roman" panose="02020603050405020304" pitchFamily="18" charset="0"/>
            </a:endParaRPr>
          </a:p>
        </p:txBody>
      </p:sp>
      <p:sp>
        <p:nvSpPr>
          <p:cNvPr id="11" name="TextBox 10"/>
          <p:cNvSpPr txBox="1"/>
          <p:nvPr userDrawn="1"/>
        </p:nvSpPr>
        <p:spPr>
          <a:xfrm>
            <a:off x="7256504" y="4912565"/>
            <a:ext cx="2323289" cy="246221"/>
          </a:xfrm>
          <a:prstGeom prst="rect">
            <a:avLst/>
          </a:prstGeom>
          <a:noFill/>
        </p:spPr>
        <p:txBody>
          <a:bodyPr wrap="square" rtlCol="0">
            <a:spAutoFit/>
          </a:bodyPr>
          <a:lstStyle/>
          <a:p>
            <a:r>
              <a:rPr lang="en-US" altLang="zh-CN" sz="1000" b="1" dirty="0" smtClean="0">
                <a:solidFill>
                  <a:schemeClr val="accent1">
                    <a:lumMod val="75000"/>
                  </a:schemeClr>
                </a:solidFill>
                <a:latin typeface="Times New Roman" panose="02020603050405020304" pitchFamily="18" charset="0"/>
                <a:cs typeface="Times New Roman" panose="02020603050405020304" pitchFamily="18" charset="0"/>
              </a:rPr>
              <a:t>1000000101000011101010101010001</a:t>
            </a:r>
            <a:endParaRPr lang="zh-CN" altLang="en-US" sz="10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12" name="图片 1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3446748" y="4711917"/>
            <a:ext cx="2309147" cy="44431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xml"/><Relationship Id="rId2" Type="http://schemas.openxmlformats.org/officeDocument/2006/relationships/image" Target="../media/image1.svg"/><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3.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0" Type="http://schemas.openxmlformats.org/officeDocument/2006/relationships/notesSlide" Target="../notesSlides/notesSlide21.xml"/><Relationship Id="rId2" Type="http://schemas.openxmlformats.org/officeDocument/2006/relationships/tags" Target="../tags/tag30.xml"/><Relationship Id="rId19" Type="http://schemas.openxmlformats.org/officeDocument/2006/relationships/slideLayout" Target="../slideLayouts/slideLayout1.xml"/><Relationship Id="rId18" Type="http://schemas.openxmlformats.org/officeDocument/2006/relationships/tags" Target="../tags/tag46.xml"/><Relationship Id="rId17" Type="http://schemas.openxmlformats.org/officeDocument/2006/relationships/tags" Target="../tags/tag45.xml"/><Relationship Id="rId16" Type="http://schemas.openxmlformats.org/officeDocument/2006/relationships/tags" Target="../tags/tag44.xml"/><Relationship Id="rId15" Type="http://schemas.openxmlformats.org/officeDocument/2006/relationships/tags" Target="../tags/tag43.xml"/><Relationship Id="rId14" Type="http://schemas.openxmlformats.org/officeDocument/2006/relationships/tags" Target="../tags/tag42.xml"/><Relationship Id="rId13" Type="http://schemas.openxmlformats.org/officeDocument/2006/relationships/tags" Target="../tags/tag41.xml"/><Relationship Id="rId12" Type="http://schemas.openxmlformats.org/officeDocument/2006/relationships/tags" Target="../tags/tag40.xml"/><Relationship Id="rId11" Type="http://schemas.openxmlformats.org/officeDocument/2006/relationships/tags" Target="../tags/tag39.xml"/><Relationship Id="rId10" Type="http://schemas.openxmlformats.org/officeDocument/2006/relationships/tags" Target="../tags/tag38.xml"/><Relationship Id="rId1" Type="http://schemas.openxmlformats.org/officeDocument/2006/relationships/tags" Target="../tags/tag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1.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5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7" Type="http://schemas.openxmlformats.org/officeDocument/2006/relationships/notesSlide" Target="../notesSlides/notesSlide5.xml"/><Relationship Id="rId26" Type="http://schemas.openxmlformats.org/officeDocument/2006/relationships/slideLayout" Target="../slideLayouts/slideLayout1.xml"/><Relationship Id="rId25" Type="http://schemas.openxmlformats.org/officeDocument/2006/relationships/tags" Target="../tags/tag28.xml"/><Relationship Id="rId24" Type="http://schemas.openxmlformats.org/officeDocument/2006/relationships/tags" Target="../tags/tag27.xml"/><Relationship Id="rId23" Type="http://schemas.openxmlformats.org/officeDocument/2006/relationships/tags" Target="../tags/tag26.xml"/><Relationship Id="rId22" Type="http://schemas.openxmlformats.org/officeDocument/2006/relationships/tags" Target="../tags/tag25.xml"/><Relationship Id="rId21" Type="http://schemas.openxmlformats.org/officeDocument/2006/relationships/tags" Target="../tags/tag24.xml"/><Relationship Id="rId20" Type="http://schemas.openxmlformats.org/officeDocument/2006/relationships/tags" Target="../tags/tag23.xml"/><Relationship Id="rId2" Type="http://schemas.openxmlformats.org/officeDocument/2006/relationships/tags" Target="../tags/tag5.xml"/><Relationship Id="rId19" Type="http://schemas.openxmlformats.org/officeDocument/2006/relationships/tags" Target="../tags/tag22.xml"/><Relationship Id="rId18" Type="http://schemas.openxmlformats.org/officeDocument/2006/relationships/tags" Target="../tags/tag21.xml"/><Relationship Id="rId17" Type="http://schemas.openxmlformats.org/officeDocument/2006/relationships/tags" Target="../tags/tag20.xml"/><Relationship Id="rId16" Type="http://schemas.openxmlformats.org/officeDocument/2006/relationships/tags" Target="../tags/tag19.xml"/><Relationship Id="rId15" Type="http://schemas.openxmlformats.org/officeDocument/2006/relationships/tags" Target="../tags/tag18.xml"/><Relationship Id="rId14" Type="http://schemas.openxmlformats.org/officeDocument/2006/relationships/tags" Target="../tags/tag17.xml"/><Relationship Id="rId13" Type="http://schemas.openxmlformats.org/officeDocument/2006/relationships/tags" Target="../tags/tag16.xml"/><Relationship Id="rId12" Type="http://schemas.openxmlformats.org/officeDocument/2006/relationships/tags" Target="../tags/tag15.xml"/><Relationship Id="rId11" Type="http://schemas.openxmlformats.org/officeDocument/2006/relationships/tags" Target="../tags/tag14.xml"/><Relationship Id="rId10" Type="http://schemas.openxmlformats.org/officeDocument/2006/relationships/tags" Target="../tags/tag13.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3788555" y="1498960"/>
            <a:ext cx="1866900" cy="768350"/>
          </a:xfrm>
          <a:prstGeom prst="rect">
            <a:avLst/>
          </a:prstGeom>
          <a:noFill/>
        </p:spPr>
        <p:txBody>
          <a:bodyPr wrap="none" rtlCol="0">
            <a:spAutoFit/>
          </a:bodyPr>
          <a:lstStyle/>
          <a:p>
            <a:pPr algn="ctr"/>
            <a:r>
              <a:rPr lang="zh-CN" altLang="en-US" sz="4400" b="1" dirty="0" smtClean="0">
                <a:latin typeface="Times New Roman" panose="02020603050405020304"/>
                <a:ea typeface="黑体" panose="02010609060101010101" pitchFamily="49" charset="-122"/>
              </a:rPr>
              <a:t>第四章</a:t>
            </a:r>
            <a:endParaRPr lang="en-US" altLang="zh-CN" sz="4400" b="1" dirty="0">
              <a:latin typeface="Times New Roman" panose="02020603050405020304"/>
              <a:ea typeface="黑体" panose="02010609060101010101" pitchFamily="49" charset="-122"/>
            </a:endParaRPr>
          </a:p>
        </p:txBody>
      </p:sp>
      <p:grpSp>
        <p:nvGrpSpPr>
          <p:cNvPr id="2" name="组合 1"/>
          <p:cNvGrpSpPr/>
          <p:nvPr/>
        </p:nvGrpSpPr>
        <p:grpSpPr>
          <a:xfrm>
            <a:off x="2661864" y="3951730"/>
            <a:ext cx="384810" cy="370220"/>
            <a:chOff x="4112570" y="4196180"/>
            <a:chExt cx="370220" cy="370220"/>
          </a:xfrm>
        </p:grpSpPr>
        <p:sp>
          <p:nvSpPr>
            <p:cNvPr id="13" name="椭圆 12"/>
            <p:cNvSpPr/>
            <p:nvPr/>
          </p:nvSpPr>
          <p:spPr>
            <a:xfrm>
              <a:off x="4112570" y="4196180"/>
              <a:ext cx="370220" cy="370220"/>
            </a:xfrm>
            <a:prstGeom prst="ellipse">
              <a:avLst/>
            </a:prstGeom>
            <a:solidFill>
              <a:srgbClr val="52B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a:ea typeface="黑体" panose="02010609060101010101" pitchFamily="49" charset="-122"/>
              </a:endParaRPr>
            </a:p>
          </p:txBody>
        </p:sp>
        <p:grpSp>
          <p:nvGrpSpPr>
            <p:cNvPr id="38" name="Group 234"/>
            <p:cNvGrpSpPr/>
            <p:nvPr/>
          </p:nvGrpSpPr>
          <p:grpSpPr>
            <a:xfrm>
              <a:off x="4217972" y="4293958"/>
              <a:ext cx="159416" cy="174665"/>
              <a:chOff x="1693862" y="4675188"/>
              <a:chExt cx="365125" cy="400050"/>
            </a:xfrm>
            <a:solidFill>
              <a:schemeClr val="bg1"/>
            </a:solidFill>
          </p:grpSpPr>
          <p:sp>
            <p:nvSpPr>
              <p:cNvPr id="39" name="Freeform 335"/>
              <p:cNvSpPr/>
              <p:nvPr/>
            </p:nvSpPr>
            <p:spPr bwMode="auto">
              <a:xfrm>
                <a:off x="1811337" y="4675188"/>
                <a:ext cx="130175" cy="130175"/>
              </a:xfrm>
              <a:custGeom>
                <a:avLst/>
                <a:gdLst>
                  <a:gd name="T0" fmla="*/ 92 w 174"/>
                  <a:gd name="T1" fmla="*/ 171 h 173"/>
                  <a:gd name="T2" fmla="*/ 171 w 174"/>
                  <a:gd name="T3" fmla="*/ 82 h 173"/>
                  <a:gd name="T4" fmla="*/ 82 w 174"/>
                  <a:gd name="T5" fmla="*/ 3 h 173"/>
                  <a:gd name="T6" fmla="*/ 3 w 174"/>
                  <a:gd name="T7" fmla="*/ 92 h 173"/>
                  <a:gd name="T8" fmla="*/ 92 w 174"/>
                  <a:gd name="T9" fmla="*/ 171 h 173"/>
                </a:gdLst>
                <a:ahLst/>
                <a:cxnLst>
                  <a:cxn ang="0">
                    <a:pos x="T0" y="T1"/>
                  </a:cxn>
                  <a:cxn ang="0">
                    <a:pos x="T2" y="T3"/>
                  </a:cxn>
                  <a:cxn ang="0">
                    <a:pos x="T4" y="T5"/>
                  </a:cxn>
                  <a:cxn ang="0">
                    <a:pos x="T6" y="T7"/>
                  </a:cxn>
                  <a:cxn ang="0">
                    <a:pos x="T8" y="T9"/>
                  </a:cxn>
                </a:cxnLst>
                <a:rect l="0" t="0" r="r" b="b"/>
                <a:pathLst>
                  <a:path w="174" h="173">
                    <a:moveTo>
                      <a:pt x="92" y="171"/>
                    </a:moveTo>
                    <a:cubicBezTo>
                      <a:pt x="138" y="168"/>
                      <a:pt x="174" y="128"/>
                      <a:pt x="171" y="82"/>
                    </a:cubicBezTo>
                    <a:cubicBezTo>
                      <a:pt x="168" y="36"/>
                      <a:pt x="128" y="0"/>
                      <a:pt x="82" y="3"/>
                    </a:cubicBezTo>
                    <a:cubicBezTo>
                      <a:pt x="36" y="6"/>
                      <a:pt x="0" y="46"/>
                      <a:pt x="3" y="92"/>
                    </a:cubicBezTo>
                    <a:cubicBezTo>
                      <a:pt x="6" y="138"/>
                      <a:pt x="46" y="173"/>
                      <a:pt x="92" y="171"/>
                    </a:cubicBezTo>
                    <a:close/>
                  </a:path>
                </a:pathLst>
              </a:custGeom>
              <a:grpFill/>
              <a:ln>
                <a:noFill/>
              </a:ln>
            </p:spPr>
            <p:txBody>
              <a:bodyPr/>
              <a:lstStyle/>
              <a:p>
                <a:pPr defTabSz="914400">
                  <a:defRPr/>
                </a:pPr>
                <a:endParaRPr lang="en-AU" kern="0">
                  <a:solidFill>
                    <a:srgbClr val="000000"/>
                  </a:solidFill>
                  <a:latin typeface="Times New Roman" panose="02020603050405020304"/>
                  <a:ea typeface="黑体" panose="02010609060101010101" pitchFamily="49" charset="-122"/>
                </a:endParaRPr>
              </a:p>
            </p:txBody>
          </p:sp>
          <p:sp>
            <p:nvSpPr>
              <p:cNvPr id="40" name="Freeform 336"/>
              <p:cNvSpPr/>
              <p:nvPr/>
            </p:nvSpPr>
            <p:spPr bwMode="auto">
              <a:xfrm>
                <a:off x="1693862" y="4826000"/>
                <a:ext cx="365125" cy="249238"/>
              </a:xfrm>
              <a:custGeom>
                <a:avLst/>
                <a:gdLst>
                  <a:gd name="T0" fmla="*/ 457 w 486"/>
                  <a:gd name="T1" fmla="*/ 129 h 331"/>
                  <a:gd name="T2" fmla="*/ 254 w 486"/>
                  <a:gd name="T3" fmla="*/ 0 h 331"/>
                  <a:gd name="T4" fmla="*/ 254 w 486"/>
                  <a:gd name="T5" fmla="*/ 106 h 331"/>
                  <a:gd name="T6" fmla="*/ 254 w 486"/>
                  <a:gd name="T7" fmla="*/ 107 h 331"/>
                  <a:gd name="T8" fmla="*/ 257 w 486"/>
                  <a:gd name="T9" fmla="*/ 108 h 331"/>
                  <a:gd name="T10" fmla="*/ 263 w 486"/>
                  <a:gd name="T11" fmla="*/ 110 h 331"/>
                  <a:gd name="T12" fmla="*/ 276 w 486"/>
                  <a:gd name="T13" fmla="*/ 66 h 331"/>
                  <a:gd name="T14" fmla="*/ 346 w 486"/>
                  <a:gd name="T15" fmla="*/ 234 h 331"/>
                  <a:gd name="T16" fmla="*/ 279 w 486"/>
                  <a:gd name="T17" fmla="*/ 212 h 331"/>
                  <a:gd name="T18" fmla="*/ 267 w 486"/>
                  <a:gd name="T19" fmla="*/ 185 h 331"/>
                  <a:gd name="T20" fmla="*/ 264 w 486"/>
                  <a:gd name="T21" fmla="*/ 137 h 331"/>
                  <a:gd name="T22" fmla="*/ 262 w 486"/>
                  <a:gd name="T23" fmla="*/ 136 h 331"/>
                  <a:gd name="T24" fmla="*/ 222 w 486"/>
                  <a:gd name="T25" fmla="*/ 136 h 331"/>
                  <a:gd name="T26" fmla="*/ 219 w 486"/>
                  <a:gd name="T27" fmla="*/ 185 h 331"/>
                  <a:gd name="T28" fmla="*/ 207 w 486"/>
                  <a:gd name="T29" fmla="*/ 212 h 331"/>
                  <a:gd name="T30" fmla="*/ 140 w 486"/>
                  <a:gd name="T31" fmla="*/ 234 h 331"/>
                  <a:gd name="T32" fmla="*/ 210 w 486"/>
                  <a:gd name="T33" fmla="*/ 66 h 331"/>
                  <a:gd name="T34" fmla="*/ 223 w 486"/>
                  <a:gd name="T35" fmla="*/ 110 h 331"/>
                  <a:gd name="T36" fmla="*/ 229 w 486"/>
                  <a:gd name="T37" fmla="*/ 108 h 331"/>
                  <a:gd name="T38" fmla="*/ 231 w 486"/>
                  <a:gd name="T39" fmla="*/ 107 h 331"/>
                  <a:gd name="T40" fmla="*/ 231 w 486"/>
                  <a:gd name="T41" fmla="*/ 106 h 331"/>
                  <a:gd name="T42" fmla="*/ 231 w 486"/>
                  <a:gd name="T43" fmla="*/ 104 h 331"/>
                  <a:gd name="T44" fmla="*/ 231 w 486"/>
                  <a:gd name="T45" fmla="*/ 0 h 331"/>
                  <a:gd name="T46" fmla="*/ 29 w 486"/>
                  <a:gd name="T47" fmla="*/ 129 h 331"/>
                  <a:gd name="T48" fmla="*/ 0 w 486"/>
                  <a:gd name="T49" fmla="*/ 331 h 331"/>
                  <a:gd name="T50" fmla="*/ 69 w 486"/>
                  <a:gd name="T51" fmla="*/ 331 h 331"/>
                  <a:gd name="T52" fmla="*/ 100 w 486"/>
                  <a:gd name="T53" fmla="*/ 159 h 331"/>
                  <a:gd name="T54" fmla="*/ 110 w 486"/>
                  <a:gd name="T55" fmla="*/ 151 h 331"/>
                  <a:gd name="T56" fmla="*/ 117 w 486"/>
                  <a:gd name="T57" fmla="*/ 160 h 331"/>
                  <a:gd name="T58" fmla="*/ 109 w 486"/>
                  <a:gd name="T59" fmla="*/ 331 h 331"/>
                  <a:gd name="T60" fmla="*/ 218 w 486"/>
                  <a:gd name="T61" fmla="*/ 331 h 331"/>
                  <a:gd name="T62" fmla="*/ 242 w 486"/>
                  <a:gd name="T63" fmla="*/ 331 h 331"/>
                  <a:gd name="T64" fmla="*/ 377 w 486"/>
                  <a:gd name="T65" fmla="*/ 331 h 331"/>
                  <a:gd name="T66" fmla="*/ 369 w 486"/>
                  <a:gd name="T67" fmla="*/ 160 h 331"/>
                  <a:gd name="T68" fmla="*/ 376 w 486"/>
                  <a:gd name="T69" fmla="*/ 151 h 331"/>
                  <a:gd name="T70" fmla="*/ 386 w 486"/>
                  <a:gd name="T71" fmla="*/ 159 h 331"/>
                  <a:gd name="T72" fmla="*/ 417 w 486"/>
                  <a:gd name="T73" fmla="*/ 331 h 331"/>
                  <a:gd name="T74" fmla="*/ 486 w 486"/>
                  <a:gd name="T75" fmla="*/ 331 h 331"/>
                  <a:gd name="T76" fmla="*/ 457 w 486"/>
                  <a:gd name="T77" fmla="*/ 129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6" h="331">
                    <a:moveTo>
                      <a:pt x="457" y="129"/>
                    </a:moveTo>
                    <a:cubicBezTo>
                      <a:pt x="432" y="23"/>
                      <a:pt x="349" y="1"/>
                      <a:pt x="254" y="0"/>
                    </a:cubicBezTo>
                    <a:cubicBezTo>
                      <a:pt x="254" y="106"/>
                      <a:pt x="254" y="106"/>
                      <a:pt x="254" y="106"/>
                    </a:cubicBezTo>
                    <a:cubicBezTo>
                      <a:pt x="254" y="106"/>
                      <a:pt x="254" y="107"/>
                      <a:pt x="254" y="107"/>
                    </a:cubicBezTo>
                    <a:cubicBezTo>
                      <a:pt x="255" y="108"/>
                      <a:pt x="256" y="108"/>
                      <a:pt x="257" y="108"/>
                    </a:cubicBezTo>
                    <a:cubicBezTo>
                      <a:pt x="259" y="109"/>
                      <a:pt x="261" y="109"/>
                      <a:pt x="263" y="110"/>
                    </a:cubicBezTo>
                    <a:cubicBezTo>
                      <a:pt x="264" y="86"/>
                      <a:pt x="267" y="67"/>
                      <a:pt x="276" y="66"/>
                    </a:cubicBezTo>
                    <a:cubicBezTo>
                      <a:pt x="342" y="62"/>
                      <a:pt x="372" y="222"/>
                      <a:pt x="346" y="234"/>
                    </a:cubicBezTo>
                    <a:cubicBezTo>
                      <a:pt x="326" y="243"/>
                      <a:pt x="297" y="226"/>
                      <a:pt x="279" y="212"/>
                    </a:cubicBezTo>
                    <a:cubicBezTo>
                      <a:pt x="269" y="205"/>
                      <a:pt x="268" y="195"/>
                      <a:pt x="267" y="185"/>
                    </a:cubicBezTo>
                    <a:cubicBezTo>
                      <a:pt x="266" y="173"/>
                      <a:pt x="264" y="155"/>
                      <a:pt x="264" y="137"/>
                    </a:cubicBezTo>
                    <a:cubicBezTo>
                      <a:pt x="263" y="137"/>
                      <a:pt x="263" y="136"/>
                      <a:pt x="262" y="136"/>
                    </a:cubicBezTo>
                    <a:cubicBezTo>
                      <a:pt x="249" y="131"/>
                      <a:pt x="235" y="131"/>
                      <a:pt x="222" y="136"/>
                    </a:cubicBezTo>
                    <a:cubicBezTo>
                      <a:pt x="222" y="154"/>
                      <a:pt x="220" y="173"/>
                      <a:pt x="219" y="185"/>
                    </a:cubicBezTo>
                    <a:cubicBezTo>
                      <a:pt x="218" y="195"/>
                      <a:pt x="217" y="205"/>
                      <a:pt x="207" y="212"/>
                    </a:cubicBezTo>
                    <a:cubicBezTo>
                      <a:pt x="189" y="226"/>
                      <a:pt x="160" y="243"/>
                      <a:pt x="140" y="234"/>
                    </a:cubicBezTo>
                    <a:cubicBezTo>
                      <a:pt x="114" y="222"/>
                      <a:pt x="144" y="62"/>
                      <a:pt x="210" y="66"/>
                    </a:cubicBezTo>
                    <a:cubicBezTo>
                      <a:pt x="219" y="67"/>
                      <a:pt x="222" y="86"/>
                      <a:pt x="223" y="110"/>
                    </a:cubicBezTo>
                    <a:cubicBezTo>
                      <a:pt x="225" y="109"/>
                      <a:pt x="227" y="108"/>
                      <a:pt x="229" y="108"/>
                    </a:cubicBezTo>
                    <a:cubicBezTo>
                      <a:pt x="230" y="108"/>
                      <a:pt x="231" y="108"/>
                      <a:pt x="231" y="107"/>
                    </a:cubicBezTo>
                    <a:cubicBezTo>
                      <a:pt x="231" y="107"/>
                      <a:pt x="231" y="106"/>
                      <a:pt x="231" y="106"/>
                    </a:cubicBezTo>
                    <a:cubicBezTo>
                      <a:pt x="231" y="104"/>
                      <a:pt x="231" y="104"/>
                      <a:pt x="231" y="104"/>
                    </a:cubicBezTo>
                    <a:cubicBezTo>
                      <a:pt x="231" y="0"/>
                      <a:pt x="231" y="0"/>
                      <a:pt x="231" y="0"/>
                    </a:cubicBezTo>
                    <a:cubicBezTo>
                      <a:pt x="136" y="1"/>
                      <a:pt x="54" y="23"/>
                      <a:pt x="29" y="129"/>
                    </a:cubicBezTo>
                    <a:cubicBezTo>
                      <a:pt x="0" y="331"/>
                      <a:pt x="0" y="331"/>
                      <a:pt x="0" y="331"/>
                    </a:cubicBezTo>
                    <a:cubicBezTo>
                      <a:pt x="69" y="331"/>
                      <a:pt x="69" y="331"/>
                      <a:pt x="69" y="331"/>
                    </a:cubicBezTo>
                    <a:cubicBezTo>
                      <a:pt x="100" y="159"/>
                      <a:pt x="100" y="159"/>
                      <a:pt x="100" y="159"/>
                    </a:cubicBezTo>
                    <a:cubicBezTo>
                      <a:pt x="102" y="154"/>
                      <a:pt x="105" y="151"/>
                      <a:pt x="110" y="151"/>
                    </a:cubicBezTo>
                    <a:cubicBezTo>
                      <a:pt x="114" y="152"/>
                      <a:pt x="118" y="154"/>
                      <a:pt x="117" y="160"/>
                    </a:cubicBezTo>
                    <a:cubicBezTo>
                      <a:pt x="109" y="331"/>
                      <a:pt x="109" y="331"/>
                      <a:pt x="109" y="331"/>
                    </a:cubicBezTo>
                    <a:cubicBezTo>
                      <a:pt x="218" y="331"/>
                      <a:pt x="218" y="331"/>
                      <a:pt x="218" y="331"/>
                    </a:cubicBezTo>
                    <a:cubicBezTo>
                      <a:pt x="242" y="331"/>
                      <a:pt x="242" y="331"/>
                      <a:pt x="242" y="331"/>
                    </a:cubicBezTo>
                    <a:cubicBezTo>
                      <a:pt x="377" y="331"/>
                      <a:pt x="377" y="331"/>
                      <a:pt x="377" y="331"/>
                    </a:cubicBezTo>
                    <a:cubicBezTo>
                      <a:pt x="369" y="160"/>
                      <a:pt x="369" y="160"/>
                      <a:pt x="369" y="160"/>
                    </a:cubicBezTo>
                    <a:cubicBezTo>
                      <a:pt x="368" y="154"/>
                      <a:pt x="372" y="152"/>
                      <a:pt x="376" y="151"/>
                    </a:cubicBezTo>
                    <a:cubicBezTo>
                      <a:pt x="381" y="151"/>
                      <a:pt x="384" y="154"/>
                      <a:pt x="386" y="159"/>
                    </a:cubicBezTo>
                    <a:cubicBezTo>
                      <a:pt x="417" y="331"/>
                      <a:pt x="417" y="331"/>
                      <a:pt x="417" y="331"/>
                    </a:cubicBezTo>
                    <a:cubicBezTo>
                      <a:pt x="486" y="331"/>
                      <a:pt x="486" y="331"/>
                      <a:pt x="486" y="331"/>
                    </a:cubicBezTo>
                    <a:lnTo>
                      <a:pt x="457" y="129"/>
                    </a:lnTo>
                    <a:close/>
                  </a:path>
                </a:pathLst>
              </a:custGeom>
              <a:grpFill/>
              <a:ln>
                <a:noFill/>
              </a:ln>
            </p:spPr>
            <p:txBody>
              <a:bodyPr/>
              <a:lstStyle/>
              <a:p>
                <a:pPr defTabSz="914400">
                  <a:defRPr/>
                </a:pPr>
                <a:endParaRPr lang="en-AU" kern="0">
                  <a:solidFill>
                    <a:srgbClr val="000000"/>
                  </a:solidFill>
                  <a:latin typeface="Times New Roman" panose="02020603050405020304"/>
                  <a:ea typeface="黑体" panose="02010609060101010101" pitchFamily="49" charset="-122"/>
                </a:endParaRPr>
              </a:p>
            </p:txBody>
          </p:sp>
        </p:grpSp>
      </p:grpSp>
      <p:sp>
        <p:nvSpPr>
          <p:cNvPr id="41" name="文本框 40"/>
          <p:cNvSpPr txBox="1"/>
          <p:nvPr/>
        </p:nvSpPr>
        <p:spPr>
          <a:xfrm>
            <a:off x="3107022" y="3949068"/>
            <a:ext cx="1280168" cy="829945"/>
          </a:xfrm>
          <a:prstGeom prst="rect">
            <a:avLst/>
          </a:prstGeom>
          <a:noFill/>
        </p:spPr>
        <p:txBody>
          <a:bodyPr wrap="square" rtlCol="0">
            <a:spAutoFit/>
          </a:bodyPr>
          <a:lstStyle/>
          <a:p>
            <a:r>
              <a:rPr lang="zh-CN" altLang="en-US" sz="1600" b="1" dirty="0" smtClean="0">
                <a:latin typeface="Times New Roman" panose="02020603050405020304"/>
                <a:ea typeface="黑体" panose="02010609060101010101" pitchFamily="49" charset="-122"/>
              </a:rPr>
              <a:t>崔金梅</a:t>
            </a:r>
            <a:endParaRPr lang="zh-CN" altLang="en-US" sz="1600" b="1" dirty="0" smtClean="0">
              <a:latin typeface="Times New Roman" panose="02020603050405020304"/>
              <a:ea typeface="黑体" panose="02010609060101010101" pitchFamily="49" charset="-122"/>
            </a:endParaRPr>
          </a:p>
          <a:p>
            <a:r>
              <a:rPr lang="zh-CN" altLang="en-US" sz="1600" b="1" dirty="0" smtClean="0">
                <a:latin typeface="Times New Roman" panose="02020603050405020304"/>
                <a:ea typeface="黑体" panose="02010609060101010101" pitchFamily="49" charset="-122"/>
              </a:rPr>
              <a:t>刘新奎</a:t>
            </a:r>
            <a:endParaRPr lang="zh-CN" altLang="en-US" sz="1600" b="1" dirty="0" smtClean="0">
              <a:latin typeface="Times New Roman" panose="02020603050405020304"/>
              <a:ea typeface="黑体" panose="02010609060101010101" pitchFamily="49" charset="-122"/>
            </a:endParaRPr>
          </a:p>
          <a:p>
            <a:r>
              <a:rPr lang="zh-CN" altLang="en-US" sz="1600" b="1" dirty="0" smtClean="0">
                <a:latin typeface="Times New Roman" panose="02020603050405020304"/>
                <a:ea typeface="黑体" panose="02010609060101010101" pitchFamily="49" charset="-122"/>
              </a:rPr>
              <a:t>陈斌</a:t>
            </a:r>
            <a:endParaRPr lang="zh-CN" altLang="en-US" sz="1600" b="1" dirty="0" smtClean="0">
              <a:latin typeface="Times New Roman" panose="02020603050405020304"/>
              <a:ea typeface="黑体" panose="02010609060101010101" pitchFamily="49" charset="-122"/>
            </a:endParaRPr>
          </a:p>
        </p:txBody>
      </p:sp>
      <p:grpSp>
        <p:nvGrpSpPr>
          <p:cNvPr id="5" name="组合 4"/>
          <p:cNvGrpSpPr/>
          <p:nvPr/>
        </p:nvGrpSpPr>
        <p:grpSpPr>
          <a:xfrm>
            <a:off x="5264406" y="3939679"/>
            <a:ext cx="384810" cy="370220"/>
            <a:chOff x="4661210" y="4196180"/>
            <a:chExt cx="370220" cy="370220"/>
          </a:xfrm>
        </p:grpSpPr>
        <p:sp>
          <p:nvSpPr>
            <p:cNvPr id="15" name="椭圆 14"/>
            <p:cNvSpPr/>
            <p:nvPr/>
          </p:nvSpPr>
          <p:spPr>
            <a:xfrm>
              <a:off x="4661210" y="4196180"/>
              <a:ext cx="370220" cy="370220"/>
            </a:xfrm>
            <a:prstGeom prst="ellipse">
              <a:avLst/>
            </a:prstGeom>
            <a:solidFill>
              <a:srgbClr val="296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a:ea typeface="黑体" panose="02010609060101010101" pitchFamily="49" charset="-122"/>
              </a:endParaRPr>
            </a:p>
          </p:txBody>
        </p:sp>
        <p:sp>
          <p:nvSpPr>
            <p:cNvPr id="42" name="Freeform 13"/>
            <p:cNvSpPr>
              <a:spLocks noEditPoints="1"/>
            </p:cNvSpPr>
            <p:nvPr/>
          </p:nvSpPr>
          <p:spPr bwMode="auto">
            <a:xfrm>
              <a:off x="4774882" y="4247300"/>
              <a:ext cx="142875" cy="263129"/>
            </a:xfrm>
            <a:custGeom>
              <a:avLst/>
              <a:gdLst>
                <a:gd name="T0" fmla="*/ 49 w 324"/>
                <a:gd name="T1" fmla="*/ 0 h 597"/>
                <a:gd name="T2" fmla="*/ 274 w 324"/>
                <a:gd name="T3" fmla="*/ 0 h 597"/>
                <a:gd name="T4" fmla="*/ 324 w 324"/>
                <a:gd name="T5" fmla="*/ 50 h 597"/>
                <a:gd name="T6" fmla="*/ 324 w 324"/>
                <a:gd name="T7" fmla="*/ 547 h 597"/>
                <a:gd name="T8" fmla="*/ 274 w 324"/>
                <a:gd name="T9" fmla="*/ 597 h 597"/>
                <a:gd name="T10" fmla="*/ 49 w 324"/>
                <a:gd name="T11" fmla="*/ 597 h 597"/>
                <a:gd name="T12" fmla="*/ 0 w 324"/>
                <a:gd name="T13" fmla="*/ 547 h 597"/>
                <a:gd name="T14" fmla="*/ 0 w 324"/>
                <a:gd name="T15" fmla="*/ 50 h 597"/>
                <a:gd name="T16" fmla="*/ 49 w 324"/>
                <a:gd name="T17" fmla="*/ 0 h 597"/>
                <a:gd name="T18" fmla="*/ 124 w 324"/>
                <a:gd name="T19" fmla="*/ 38 h 597"/>
                <a:gd name="T20" fmla="*/ 200 w 324"/>
                <a:gd name="T21" fmla="*/ 38 h 597"/>
                <a:gd name="T22" fmla="*/ 200 w 324"/>
                <a:gd name="T23" fmla="*/ 49 h 597"/>
                <a:gd name="T24" fmla="*/ 124 w 324"/>
                <a:gd name="T25" fmla="*/ 49 h 597"/>
                <a:gd name="T26" fmla="*/ 124 w 324"/>
                <a:gd name="T27" fmla="*/ 38 h 597"/>
                <a:gd name="T28" fmla="*/ 162 w 324"/>
                <a:gd name="T29" fmla="*/ 523 h 597"/>
                <a:gd name="T30" fmla="*/ 162 w 324"/>
                <a:gd name="T31" fmla="*/ 581 h 597"/>
                <a:gd name="T32" fmla="*/ 162 w 324"/>
                <a:gd name="T33" fmla="*/ 523 h 597"/>
                <a:gd name="T34" fmla="*/ 49 w 324"/>
                <a:gd name="T35" fmla="*/ 89 h 597"/>
                <a:gd name="T36" fmla="*/ 274 w 324"/>
                <a:gd name="T37" fmla="*/ 89 h 597"/>
                <a:gd name="T38" fmla="*/ 297 w 324"/>
                <a:gd name="T39" fmla="*/ 112 h 597"/>
                <a:gd name="T40" fmla="*/ 297 w 324"/>
                <a:gd name="T41" fmla="*/ 485 h 597"/>
                <a:gd name="T42" fmla="*/ 274 w 324"/>
                <a:gd name="T43" fmla="*/ 508 h 597"/>
                <a:gd name="T44" fmla="*/ 49 w 324"/>
                <a:gd name="T45" fmla="*/ 508 h 597"/>
                <a:gd name="T46" fmla="*/ 26 w 324"/>
                <a:gd name="T47" fmla="*/ 485 h 597"/>
                <a:gd name="T48" fmla="*/ 26 w 324"/>
                <a:gd name="T49" fmla="*/ 112 h 597"/>
                <a:gd name="T50" fmla="*/ 49 w 324"/>
                <a:gd name="T51" fmla="*/ 8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4" h="597">
                  <a:moveTo>
                    <a:pt x="49" y="0"/>
                  </a:moveTo>
                  <a:cubicBezTo>
                    <a:pt x="274" y="0"/>
                    <a:pt x="274" y="0"/>
                    <a:pt x="274" y="0"/>
                  </a:cubicBezTo>
                  <a:cubicBezTo>
                    <a:pt x="313" y="0"/>
                    <a:pt x="324" y="14"/>
                    <a:pt x="324" y="50"/>
                  </a:cubicBezTo>
                  <a:cubicBezTo>
                    <a:pt x="324" y="547"/>
                    <a:pt x="324" y="547"/>
                    <a:pt x="324" y="547"/>
                  </a:cubicBezTo>
                  <a:cubicBezTo>
                    <a:pt x="324" y="582"/>
                    <a:pt x="311" y="597"/>
                    <a:pt x="274" y="597"/>
                  </a:cubicBezTo>
                  <a:cubicBezTo>
                    <a:pt x="49" y="597"/>
                    <a:pt x="49" y="597"/>
                    <a:pt x="49" y="597"/>
                  </a:cubicBezTo>
                  <a:cubicBezTo>
                    <a:pt x="11" y="597"/>
                    <a:pt x="0" y="581"/>
                    <a:pt x="0" y="547"/>
                  </a:cubicBezTo>
                  <a:cubicBezTo>
                    <a:pt x="0" y="50"/>
                    <a:pt x="0" y="50"/>
                    <a:pt x="0" y="50"/>
                  </a:cubicBezTo>
                  <a:cubicBezTo>
                    <a:pt x="0" y="11"/>
                    <a:pt x="11" y="0"/>
                    <a:pt x="49" y="0"/>
                  </a:cubicBezTo>
                  <a:close/>
                  <a:moveTo>
                    <a:pt x="124" y="38"/>
                  </a:moveTo>
                  <a:cubicBezTo>
                    <a:pt x="200" y="38"/>
                    <a:pt x="200" y="38"/>
                    <a:pt x="200" y="38"/>
                  </a:cubicBezTo>
                  <a:cubicBezTo>
                    <a:pt x="212" y="38"/>
                    <a:pt x="212" y="49"/>
                    <a:pt x="200" y="49"/>
                  </a:cubicBezTo>
                  <a:cubicBezTo>
                    <a:pt x="124" y="49"/>
                    <a:pt x="124" y="49"/>
                    <a:pt x="124" y="49"/>
                  </a:cubicBezTo>
                  <a:cubicBezTo>
                    <a:pt x="114" y="49"/>
                    <a:pt x="113" y="38"/>
                    <a:pt x="124" y="38"/>
                  </a:cubicBezTo>
                  <a:close/>
                  <a:moveTo>
                    <a:pt x="162" y="523"/>
                  </a:moveTo>
                  <a:cubicBezTo>
                    <a:pt x="200" y="523"/>
                    <a:pt x="200" y="581"/>
                    <a:pt x="162" y="581"/>
                  </a:cubicBezTo>
                  <a:cubicBezTo>
                    <a:pt x="124" y="581"/>
                    <a:pt x="124" y="523"/>
                    <a:pt x="162" y="523"/>
                  </a:cubicBezTo>
                  <a:close/>
                  <a:moveTo>
                    <a:pt x="49" y="89"/>
                  </a:moveTo>
                  <a:cubicBezTo>
                    <a:pt x="274" y="89"/>
                    <a:pt x="274" y="89"/>
                    <a:pt x="274" y="89"/>
                  </a:cubicBezTo>
                  <a:cubicBezTo>
                    <a:pt x="294" y="89"/>
                    <a:pt x="297" y="94"/>
                    <a:pt x="297" y="112"/>
                  </a:cubicBezTo>
                  <a:cubicBezTo>
                    <a:pt x="297" y="485"/>
                    <a:pt x="297" y="485"/>
                    <a:pt x="297" y="485"/>
                  </a:cubicBezTo>
                  <a:cubicBezTo>
                    <a:pt x="297" y="503"/>
                    <a:pt x="294" y="508"/>
                    <a:pt x="274" y="508"/>
                  </a:cubicBezTo>
                  <a:cubicBezTo>
                    <a:pt x="49" y="508"/>
                    <a:pt x="49" y="508"/>
                    <a:pt x="49" y="508"/>
                  </a:cubicBezTo>
                  <a:cubicBezTo>
                    <a:pt x="29" y="508"/>
                    <a:pt x="26" y="503"/>
                    <a:pt x="26" y="485"/>
                  </a:cubicBezTo>
                  <a:cubicBezTo>
                    <a:pt x="26" y="112"/>
                    <a:pt x="26" y="112"/>
                    <a:pt x="26" y="112"/>
                  </a:cubicBezTo>
                  <a:cubicBezTo>
                    <a:pt x="26" y="95"/>
                    <a:pt x="32" y="89"/>
                    <a:pt x="49" y="89"/>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Times New Roman" panose="02020603050405020304"/>
                <a:ea typeface="黑体" panose="02010609060101010101" pitchFamily="49" charset="-122"/>
              </a:endParaRPr>
            </a:p>
          </p:txBody>
        </p:sp>
      </p:grpSp>
      <p:sp>
        <p:nvSpPr>
          <p:cNvPr id="43" name="文本框 40"/>
          <p:cNvSpPr txBox="1"/>
          <p:nvPr/>
        </p:nvSpPr>
        <p:spPr>
          <a:xfrm>
            <a:off x="5649216" y="3980242"/>
            <a:ext cx="4126695" cy="829945"/>
          </a:xfrm>
          <a:prstGeom prst="rect">
            <a:avLst/>
          </a:prstGeom>
          <a:noFill/>
        </p:spPr>
        <p:txBody>
          <a:bodyPr wrap="square" rtlCol="0">
            <a:spAutoFit/>
          </a:bodyPr>
          <a:lstStyle/>
          <a:p>
            <a:r>
              <a:rPr lang="zh-CN" altLang="en-US" sz="1600" b="1" dirty="0" smtClean="0">
                <a:latin typeface="Times New Roman" panose="02020603050405020304"/>
                <a:ea typeface="黑体" panose="02010609060101010101" pitchFamily="49" charset="-122"/>
              </a:rPr>
              <a:t>山西医科大学汾阳学院</a:t>
            </a:r>
            <a:endParaRPr lang="zh-CN" altLang="en-US" sz="1600" b="1" dirty="0" smtClean="0">
              <a:latin typeface="Times New Roman" panose="02020603050405020304"/>
              <a:ea typeface="黑体" panose="02010609060101010101" pitchFamily="49" charset="-122"/>
            </a:endParaRPr>
          </a:p>
          <a:p>
            <a:r>
              <a:rPr lang="zh-CN" altLang="en-US" sz="1600" b="1" dirty="0" smtClean="0">
                <a:latin typeface="Times New Roman" panose="02020603050405020304"/>
                <a:ea typeface="黑体" panose="02010609060101010101" pitchFamily="49" charset="-122"/>
              </a:rPr>
              <a:t>郑州大学第一附属医院</a:t>
            </a:r>
            <a:endParaRPr lang="zh-CN" altLang="en-US" sz="1600" b="1" dirty="0" smtClean="0">
              <a:latin typeface="Times New Roman" panose="02020603050405020304"/>
              <a:ea typeface="黑体" panose="02010609060101010101" pitchFamily="49" charset="-122"/>
            </a:endParaRPr>
          </a:p>
          <a:p>
            <a:r>
              <a:rPr lang="zh-CN" altLang="en-US" sz="1600" b="1" dirty="0">
                <a:latin typeface="Times New Roman" panose="02020603050405020304"/>
                <a:ea typeface="黑体" panose="02010609060101010101" pitchFamily="49" charset="-122"/>
              </a:rPr>
              <a:t>杭州市第一人民医院</a:t>
            </a:r>
            <a:endParaRPr lang="zh-CN" altLang="en-US" sz="1600" b="1" dirty="0">
              <a:latin typeface="Times New Roman" panose="02020603050405020304"/>
              <a:ea typeface="黑体" panose="02010609060101010101" pitchFamily="49" charset="-122"/>
            </a:endParaRPr>
          </a:p>
        </p:txBody>
      </p:sp>
      <p:sp>
        <p:nvSpPr>
          <p:cNvPr id="44" name="文本框 9"/>
          <p:cNvSpPr txBox="1"/>
          <p:nvPr/>
        </p:nvSpPr>
        <p:spPr>
          <a:xfrm>
            <a:off x="2916373" y="2580274"/>
            <a:ext cx="3550920" cy="768350"/>
          </a:xfrm>
          <a:prstGeom prst="rect">
            <a:avLst/>
          </a:prstGeom>
          <a:noFill/>
        </p:spPr>
        <p:txBody>
          <a:bodyPr wrap="none" rtlCol="0">
            <a:spAutoFit/>
          </a:bodyPr>
          <a:lstStyle/>
          <a:p>
            <a:pPr algn="ctr"/>
            <a:r>
              <a:rPr lang="zh-CN" altLang="en-US" sz="4400" b="1" dirty="0">
                <a:latin typeface="Times New Roman" panose="02020603050405020304"/>
                <a:ea typeface="黑体" panose="02010609060101010101" pitchFamily="49" charset="-122"/>
              </a:rPr>
              <a:t>电子病</a:t>
            </a:r>
            <a:r>
              <a:rPr lang="zh-CN" altLang="en-US" sz="4400" b="1" kern="0" dirty="0">
                <a:latin typeface="Times New Roman" panose="02020603050405020304"/>
                <a:ea typeface="黑体" panose="02010609060101010101" pitchFamily="49" charset="-122"/>
                <a:sym typeface="+mn-ea"/>
              </a:rPr>
              <a:t>历</a:t>
            </a:r>
            <a:r>
              <a:rPr lang="zh-CN" altLang="en-US" sz="4400" b="1" dirty="0">
                <a:latin typeface="Times New Roman" panose="02020603050405020304"/>
                <a:ea typeface="黑体" panose="02010609060101010101" pitchFamily="49" charset="-122"/>
              </a:rPr>
              <a:t>管理</a:t>
            </a:r>
            <a:endParaRPr lang="zh-CN" altLang="en-US" sz="4400" b="1" dirty="0">
              <a:latin typeface="Times New Roman" panose="02020603050405020304"/>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316813" y="301689"/>
            <a:ext cx="9036690" cy="461581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三、临床信息集成平台</a:t>
            </a:r>
            <a:endParaRPr lang="en-US" altLang="zh-CN"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en-US" altLang="zh-CN"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a:t>
            </a:r>
            <a:r>
              <a:rPr lang="en-US" altLang="zh-CN" sz="2800" b="1" noProof="1">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 </a:t>
            </a:r>
            <a:r>
              <a:rPr lang="zh-CN" altLang="en-US" sz="2400" noProof="1">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（一）</a:t>
            </a:r>
            <a:r>
              <a:rPr lang="en-US" altLang="zh-CN" sz="2400" kern="100" dirty="0">
                <a:effectLst/>
                <a:latin typeface="黑体" panose="02010609060101010101" pitchFamily="49" charset="-122"/>
                <a:ea typeface="黑体" panose="02010609060101010101" pitchFamily="49" charset="-122"/>
                <a:cs typeface="黑体" panose="02010609060101010101" pitchFamily="49" charset="-122"/>
              </a:rPr>
              <a:t>CDR</a:t>
            </a:r>
            <a:r>
              <a:rPr lang="zh-CN" altLang="en-US" sz="2400" kern="100" dirty="0">
                <a:effectLst/>
                <a:latin typeface="黑体" panose="02010609060101010101" pitchFamily="49" charset="-122"/>
                <a:ea typeface="黑体" panose="02010609060101010101" pitchFamily="49" charset="-122"/>
                <a:cs typeface="黑体" panose="02010609060101010101" pitchFamily="49" charset="-122"/>
              </a:rPr>
              <a:t>的数据应用</a:t>
            </a:r>
            <a:endParaRPr lang="en-US" altLang="zh-CN" sz="2400" kern="100" dirty="0">
              <a:effectLst/>
              <a:latin typeface="黑体" panose="02010609060101010101" pitchFamily="49" charset="-122"/>
              <a:ea typeface="黑体" panose="02010609060101010101" pitchFamily="49" charset="-122"/>
              <a:cs typeface="黑体" panose="02010609060101010101" pitchFamily="49" charset="-122"/>
            </a:endParaRPr>
          </a:p>
          <a:p>
            <a:pPr indent="628650">
              <a:lnSpc>
                <a:spcPct val="150000"/>
              </a:lnSpc>
              <a:defRPr/>
            </a:pPr>
            <a:r>
              <a:rPr lang="zh-CN" altLang="en-US" sz="2000"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电子病历临床数据库（</a:t>
            </a:r>
            <a:r>
              <a:rPr lang="en-US" altLang="zh-CN" sz="2000"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clinical data repository</a:t>
            </a:r>
            <a:r>
              <a:rPr lang="zh-CN" altLang="en-US" sz="2000"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a:t>
            </a:r>
            <a:r>
              <a:rPr lang="en-US" altLang="zh-CN" sz="2000"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CDR</a:t>
            </a:r>
            <a:r>
              <a:rPr lang="zh-CN" altLang="en-US" sz="2000"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），又叫病人数据中心，它是电子病历系统汇集数据、产生数据、利用数据的重要应用形式。</a:t>
            </a:r>
            <a:endParaRPr lang="en-US" altLang="zh-CN" sz="2000"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a:p>
            <a:pPr indent="628650">
              <a:lnSpc>
                <a:spcPct val="150000"/>
              </a:lnSpc>
              <a:defRPr/>
            </a:pPr>
            <a:r>
              <a:rPr lang="zh-CN" altLang="en-US" sz="2000"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主要应用于医院绩效管理、学科科研发展、医疗质量管理，使医院临床路径、科研，规范化管理、精细化管理相统一，为医院的创新发展提供了源泉。</a:t>
            </a:r>
            <a:endParaRPr lang="en-US" altLang="zh-CN" sz="2000"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a:p>
            <a:pPr indent="628650">
              <a:lnSpc>
                <a:spcPct val="150000"/>
              </a:lnSpc>
              <a:defRPr/>
            </a:pPr>
            <a:r>
              <a:rPr lang="en-US" altLang="zh-CN" sz="2000"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1. </a:t>
            </a:r>
            <a:r>
              <a:rPr lang="zh-CN" altLang="en-US" sz="2000"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改善医院信息系统集成性能 </a:t>
            </a:r>
            <a:endParaRPr lang="en-US" altLang="zh-CN" sz="2000"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a:p>
            <a:pPr indent="628650">
              <a:lnSpc>
                <a:spcPct val="150000"/>
              </a:lnSpc>
              <a:defRPr/>
            </a:pPr>
            <a:r>
              <a:rPr lang="en-US" altLang="zh-CN" sz="2000"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2. </a:t>
            </a:r>
            <a:r>
              <a:rPr lang="zh-CN" altLang="en-US" sz="2000"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创建主数据管理流程</a:t>
            </a:r>
            <a:endParaRPr lang="en-US" altLang="zh-CN" sz="2000"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a:p>
            <a:pPr indent="628650">
              <a:lnSpc>
                <a:spcPct val="150000"/>
              </a:lnSpc>
              <a:defRPr/>
            </a:pPr>
            <a:r>
              <a:rPr lang="en-US" altLang="zh-CN" sz="2000"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3. </a:t>
            </a:r>
            <a:r>
              <a:rPr lang="zh-CN" altLang="en-US" sz="2000"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盘活全院数据资产</a:t>
            </a:r>
            <a:endParaRPr lang="zh-CN" altLang="en-US" sz="2000"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smtClean="0">
                <a:latin typeface="楷体" panose="02010609060101010101" pitchFamily="49" charset="-122"/>
                <a:ea typeface="楷体" panose="02010609060101010101" pitchFamily="49" charset="-122"/>
              </a:rPr>
              <a:t>《病案信息学》（第</a:t>
            </a:r>
            <a:r>
              <a:rPr lang="en-US" altLang="zh-CN" sz="1600" dirty="0" smtClean="0">
                <a:latin typeface="楷体" panose="02010609060101010101" pitchFamily="49" charset="-122"/>
                <a:ea typeface="楷体" panose="02010609060101010101" pitchFamily="49" charset="-122"/>
              </a:rPr>
              <a:t>3</a:t>
            </a:r>
            <a:r>
              <a:rPr lang="zh-CN" altLang="en-US" sz="1600" dirty="0" smtClean="0">
                <a:latin typeface="楷体" panose="02010609060101010101" pitchFamily="49" charset="-122"/>
                <a:ea typeface="楷体" panose="02010609060101010101" pitchFamily="49" charset="-122"/>
              </a:rPr>
              <a:t>版）</a:t>
            </a:r>
            <a:endParaRPr lang="zh-CN" altLang="en-US" sz="1600" dirty="0" smtClean="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p:txBody>
      </p:sp>
      <p:sp>
        <p:nvSpPr>
          <p:cNvPr id="41" name="文本框 6"/>
          <p:cNvSpPr txBox="1"/>
          <p:nvPr/>
        </p:nvSpPr>
        <p:spPr>
          <a:xfrm>
            <a:off x="1011555" y="633095"/>
            <a:ext cx="8492490" cy="387667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baseline="0" noProof="1">
                <a:ln>
                  <a:noFill/>
                </a:ln>
                <a:solidFill>
                  <a:prstClr val="black"/>
                </a:solidFill>
                <a:effectLst/>
                <a:uLnTx/>
                <a:uFillTx/>
                <a:latin typeface="Times New Roman" panose="02020603050405020304" pitchFamily="18" charset="0"/>
                <a:ea typeface="黑体" panose="02010609060101010101" pitchFamily="49" charset="-122"/>
                <a:cs typeface="微软雅黑" panose="020B0503020204020204" charset="-122"/>
                <a:sym typeface="Times New Roman" panose="02020603050405020304" pitchFamily="18" charset="0"/>
              </a:rPr>
              <a:t>（二）</a:t>
            </a:r>
            <a:r>
              <a:rPr kumimoji="0" lang="en-US" altLang="zh-CN" sz="2400" b="0" i="0" baseline="0" noProof="1">
                <a:ln>
                  <a:noFill/>
                </a:ln>
                <a:solidFill>
                  <a:prstClr val="black"/>
                </a:solidFill>
                <a:effectLst/>
                <a:uLnTx/>
                <a:uFillTx/>
                <a:latin typeface="Times New Roman" panose="02020603050405020304" pitchFamily="18" charset="0"/>
                <a:ea typeface="黑体" panose="02010609060101010101" pitchFamily="49" charset="-122"/>
                <a:cs typeface="微软雅黑" panose="020B0503020204020204" charset="-122"/>
                <a:sym typeface="Times New Roman" panose="02020603050405020304" pitchFamily="18" charset="0"/>
              </a:rPr>
              <a:t>CDR</a:t>
            </a:r>
            <a:r>
              <a:rPr kumimoji="0" lang="zh-CN" altLang="en-US" sz="2400" b="0" i="0" baseline="0" noProof="1">
                <a:ln>
                  <a:noFill/>
                </a:ln>
                <a:solidFill>
                  <a:prstClr val="black"/>
                </a:solidFill>
                <a:effectLst/>
                <a:uLnTx/>
                <a:uFillTx/>
                <a:latin typeface="Times New Roman" panose="02020603050405020304" pitchFamily="18" charset="0"/>
                <a:ea typeface="黑体" panose="02010609060101010101" pitchFamily="49" charset="-122"/>
                <a:cs typeface="微软雅黑" panose="020B0503020204020204" charset="-122"/>
                <a:sym typeface="Times New Roman" panose="02020603050405020304" pitchFamily="18" charset="0"/>
              </a:rPr>
              <a:t>的数据组织</a:t>
            </a:r>
            <a:endParaRPr kumimoji="0" lang="zh-CN" altLang="en-US" sz="2400" b="0" i="0" u="none" strike="noStrike" kern="1200" cap="none" spc="0" normalizeH="0" baseline="0" noProof="1">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a:p>
            <a:pPr marL="0" marR="0" lvl="0" indent="628650" algn="l"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1">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pitchFamily="18" charset="0"/>
              </a:rPr>
              <a:t>1. </a:t>
            </a:r>
            <a:r>
              <a:rPr kumimoji="0" lang="zh-CN" altLang="en-US" sz="2000" b="0" i="0" u="none" strike="noStrike" kern="1200" cap="none" spc="0" normalizeH="0" baseline="0" noProof="1">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点对点接口方式</a:t>
            </a:r>
            <a:endParaRPr kumimoji="0" lang="en-US" altLang="zh-CN" sz="2000" b="0" i="0" u="none" strike="noStrike" kern="1200" cap="none" spc="0" normalizeH="0" baseline="0" noProof="1">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a:p>
            <a:pPr marL="0" marR="0" lvl="0" indent="628650" algn="l"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1">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pitchFamily="18" charset="0"/>
              </a:rPr>
              <a:t>2. </a:t>
            </a:r>
            <a:r>
              <a:rPr kumimoji="0" lang="zh-CN" altLang="en-US" sz="2000" b="0" i="0" u="none" strike="noStrike" kern="1200" cap="none" spc="0" normalizeH="0" baseline="0" noProof="1">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pitchFamily="18" charset="0"/>
              </a:rPr>
              <a:t>数据标准化采集中间库形式</a:t>
            </a:r>
            <a:endParaRPr kumimoji="0" lang="en-US" altLang="zh-CN" sz="2000" b="0" i="0" u="none" strike="noStrike" kern="1200" cap="none" spc="0" normalizeH="0" baseline="0" noProof="1">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a:p>
            <a:pPr marL="0" marR="0" lvl="0" indent="62865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1">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pitchFamily="18" charset="0"/>
              </a:rPr>
              <a:t>（</a:t>
            </a:r>
            <a:r>
              <a:rPr kumimoji="0" lang="en-US" altLang="zh-CN" sz="2000" b="0" i="0" u="none" strike="noStrike" kern="1200" cap="none" spc="0" normalizeH="0" baseline="0" noProof="1">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pitchFamily="18" charset="0"/>
              </a:rPr>
              <a:t>1</a:t>
            </a:r>
            <a:r>
              <a:rPr kumimoji="0" lang="zh-CN" altLang="en-US" sz="2000" b="0" i="0" u="none" strike="noStrike" kern="1200" cap="none" spc="0" normalizeH="0" baseline="0" noProof="1">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）统一标准化编码</a:t>
            </a:r>
            <a:endParaRPr kumimoji="0" lang="zh-CN" altLang="en-US" sz="2000" b="0" i="0" u="none" strike="noStrike" kern="1200" cap="none" spc="0" normalizeH="0" baseline="0" noProof="1">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a:p>
            <a:pPr marL="0" marR="0" lvl="0" indent="62865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1">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pitchFamily="18" charset="0"/>
              </a:rPr>
              <a:t>（</a:t>
            </a:r>
            <a:r>
              <a:rPr kumimoji="0" lang="en-US" altLang="zh-CN" sz="2000" b="0" i="0" u="none" strike="noStrike" kern="1200" cap="none" spc="0" normalizeH="0" baseline="0" noProof="1">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pitchFamily="18" charset="0"/>
              </a:rPr>
              <a:t>2</a:t>
            </a:r>
            <a:r>
              <a:rPr kumimoji="0" lang="zh-CN" altLang="en-US" sz="2000" b="0" i="0" u="none" strike="noStrike" kern="1200" cap="none" spc="0" normalizeH="0" baseline="0" noProof="1">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pitchFamily="18" charset="0"/>
              </a:rPr>
              <a:t>）主数据匹配</a:t>
            </a:r>
            <a:endParaRPr kumimoji="0" lang="en-US" altLang="zh-CN" sz="2000" b="0" i="0" u="none" strike="noStrike" kern="1200" cap="none" spc="0" normalizeH="0" baseline="0" noProof="1">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a:p>
            <a:pPr marR="0" lvl="0" indent="625475" algn="l" defTabSz="914400" rtl="0" eaLnBrk="1" fontAlgn="auto" latinLnBrk="0" hangingPunct="1">
              <a:lnSpc>
                <a:spcPct val="150000"/>
              </a:lnSpc>
              <a:spcBef>
                <a:spcPts val="0"/>
              </a:spcBef>
              <a:spcAft>
                <a:spcPts val="0"/>
              </a:spcAft>
              <a:buClrTx/>
              <a:buSzTx/>
              <a:buFontTx/>
              <a:buNone/>
              <a:defRPr/>
            </a:pPr>
            <a:r>
              <a:rPr lang="zh-CN" altLang="en-US" sz="2000"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a:t>
            </a:r>
            <a:r>
              <a:rPr lang="en-US" altLang="zh-CN" sz="2000"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3</a:t>
            </a:r>
            <a:r>
              <a:rPr lang="zh-CN" altLang="en-US" sz="2000"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a:t>
            </a:r>
            <a:r>
              <a:rPr kumimoji="0" lang="zh-CN" altLang="en-US" sz="2000" b="0" i="0" u="none" strike="noStrike" kern="1200" cap="none" spc="0" normalizeH="0" baseline="0" noProof="1">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pitchFamily="18" charset="0"/>
              </a:rPr>
              <a:t>主数据归并</a:t>
            </a:r>
            <a:endParaRPr kumimoji="0" lang="en-US" altLang="zh-CN" sz="2000" b="0" i="0" u="none" strike="noStrike" kern="1200" cap="none" spc="0" normalizeH="0" baseline="0" noProof="1">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a:p>
            <a:pPr marR="0" lvl="0" indent="1256030" algn="l"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1">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pitchFamily="18" charset="0"/>
              </a:rPr>
              <a:t>1</a:t>
            </a:r>
            <a:r>
              <a:rPr kumimoji="0" lang="zh-CN" altLang="en-US" sz="2000" b="0" i="0" u="none" strike="noStrike" kern="1200" cap="none" spc="0" normalizeH="0" baseline="0" noProof="1">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pitchFamily="18" charset="0"/>
              </a:rPr>
              <a:t>）逻辑归并</a:t>
            </a:r>
            <a:endParaRPr kumimoji="0" lang="en-US" altLang="zh-CN" sz="2000" b="0" i="0" u="none" strike="noStrike" kern="1200" cap="none" spc="0" normalizeH="0" baseline="0" noProof="1">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a:p>
            <a:pPr marR="0" lvl="0" indent="1256030" algn="l"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1">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pitchFamily="18" charset="0"/>
              </a:rPr>
              <a:t>2</a:t>
            </a:r>
            <a:r>
              <a:rPr kumimoji="0" lang="zh-CN" altLang="en-US" sz="2000" b="0" i="0" u="none" strike="noStrike" kern="1200" cap="none" spc="0" normalizeH="0" baseline="0" noProof="1">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）物理归并</a:t>
            </a:r>
            <a:endParaRPr kumimoji="0" lang="zh-CN" altLang="en-US" sz="2000"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endParaRPr>
          </a:p>
        </p:txBody>
      </p:sp>
      <p:sp>
        <p:nvSpPr>
          <p:cNvPr id="5" name="文本占位符 21"/>
          <p:cNvSpPr txBox="1"/>
          <p:nvPr/>
        </p:nvSpPr>
        <p:spPr>
          <a:xfrm>
            <a:off x="2686629" y="1270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smtClean="0">
                <a:latin typeface="楷体" panose="02010609060101010101" pitchFamily="49" charset="-122"/>
                <a:ea typeface="楷体" panose="02010609060101010101" pitchFamily="49" charset="-122"/>
              </a:rPr>
              <a:t>《病案信息学》（第</a:t>
            </a:r>
            <a:r>
              <a:rPr lang="en-US" altLang="zh-CN" sz="1600" dirty="0" smtClean="0">
                <a:latin typeface="楷体" panose="02010609060101010101" pitchFamily="49" charset="-122"/>
                <a:ea typeface="楷体" panose="02010609060101010101" pitchFamily="49" charset="-122"/>
              </a:rPr>
              <a:t>3</a:t>
            </a:r>
            <a:r>
              <a:rPr lang="zh-CN" altLang="en-US" sz="1600" dirty="0" smtClean="0">
                <a:latin typeface="楷体" panose="02010609060101010101" pitchFamily="49" charset="-122"/>
                <a:ea typeface="楷体" panose="02010609060101010101" pitchFamily="49" charset="-122"/>
              </a:rPr>
              <a:t>版）</a:t>
            </a:r>
            <a:endParaRPr lang="zh-CN" altLang="en-US" sz="1600" dirty="0" smtClean="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smtClean="0">
                <a:latin typeface="楷体" panose="02010609060101010101" pitchFamily="49" charset="-122"/>
                <a:ea typeface="楷体" panose="02010609060101010101" pitchFamily="49" charset="-122"/>
              </a:rPr>
              <a:t>《病案信息学》（第</a:t>
            </a:r>
            <a:r>
              <a:rPr lang="en-US" altLang="zh-CN" sz="1600" dirty="0" smtClean="0">
                <a:latin typeface="楷体" panose="02010609060101010101" pitchFamily="49" charset="-122"/>
                <a:ea typeface="楷体" panose="02010609060101010101" pitchFamily="49" charset="-122"/>
              </a:rPr>
              <a:t>3</a:t>
            </a:r>
            <a:r>
              <a:rPr lang="zh-CN" altLang="en-US" sz="1600" dirty="0" smtClean="0">
                <a:latin typeface="楷体" panose="02010609060101010101" pitchFamily="49" charset="-122"/>
                <a:ea typeface="楷体" panose="02010609060101010101" pitchFamily="49" charset="-122"/>
              </a:rPr>
              <a:t>版）</a:t>
            </a:r>
            <a:endParaRPr lang="zh-CN" altLang="en-US" sz="1600" dirty="0" smtClean="0">
              <a:latin typeface="楷体" panose="02010609060101010101" pitchFamily="49" charset="-122"/>
              <a:ea typeface="楷体" panose="02010609060101010101" pitchFamily="49" charset="-122"/>
            </a:endParaRPr>
          </a:p>
        </p:txBody>
      </p:sp>
      <p:sp>
        <p:nvSpPr>
          <p:cNvPr id="41" name="文本框 6"/>
          <p:cNvSpPr txBox="1"/>
          <p:nvPr/>
        </p:nvSpPr>
        <p:spPr>
          <a:xfrm>
            <a:off x="161925" y="368300"/>
            <a:ext cx="4901565" cy="359981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50000"/>
              </a:lnSpc>
              <a:defRPr/>
            </a:pPr>
            <a:r>
              <a:rPr lang="en-US" altLang="zh-CN" sz="2000" dirty="0">
                <a:solidFill>
                  <a:schemeClr val="tx1"/>
                </a:solidFill>
                <a:latin typeface="Times New Roman" panose="02020603050405020304"/>
                <a:ea typeface="微软雅黑" panose="020B0503020204020204" charset="-122"/>
              </a:rPr>
              <a:t>   </a:t>
            </a:r>
            <a:r>
              <a:rPr lang="zh-CN" altLang="en-US" sz="2400" smtClean="0">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（二）</a:t>
            </a:r>
            <a:r>
              <a:rPr sz="2400" smtClean="0">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CDR的数据组织</a:t>
            </a:r>
            <a:endParaRPr lang="en-US" altLang="zh-CN" sz="2000" dirty="0">
              <a:solidFill>
                <a:schemeClr val="tx1"/>
              </a:solidFill>
              <a:latin typeface="Times New Roman" panose="02020603050405020304"/>
              <a:ea typeface="微软雅黑" panose="020B0503020204020204" charset="-122"/>
            </a:endParaRPr>
          </a:p>
          <a:p>
            <a:pPr>
              <a:lnSpc>
                <a:spcPct val="150000"/>
              </a:lnSpc>
              <a:defRPr/>
            </a:pPr>
            <a:r>
              <a:rPr lang="zh-CN" altLang="en-US" sz="2000" dirty="0">
                <a:latin typeface="Times New Roman" panose="02020603050405020304"/>
                <a:ea typeface="微软雅黑" panose="020B0503020204020204" charset="-122"/>
                <a:sym typeface="+mn-ea"/>
              </a:rPr>
              <a:t> </a:t>
            </a:r>
            <a:r>
              <a:rPr lang="en-US" altLang="zh-CN" sz="2000" dirty="0">
                <a:latin typeface="Times New Roman" panose="02020603050405020304"/>
                <a:ea typeface="微软雅黑" panose="020B0503020204020204" charset="-122"/>
                <a:sym typeface="+mn-ea"/>
              </a:rPr>
              <a:t>      </a:t>
            </a:r>
            <a:r>
              <a:rPr lang="zh-CN" altLang="en-US" dirty="0">
                <a:solidFill>
                  <a:schemeClr val="tx1"/>
                </a:solidFill>
                <a:latin typeface="微软雅黑" panose="020B0503020204020204" charset="-122"/>
                <a:ea typeface="微软雅黑" panose="020B0503020204020204" charset="-122"/>
                <a:cs typeface="微软雅黑" panose="020B0503020204020204" charset="-122"/>
              </a:rPr>
              <a:t>信息平台通过数据中心对现有各大业务系统的运行数据进行集中采集，并对接集成平台实时接收关键交互数据，形成全量实时的数据中心。通过数据中心建设，</a:t>
            </a:r>
            <a:r>
              <a:rPr lang="zh-CN" altLang="en-US" dirty="0">
                <a:solidFill>
                  <a:srgbClr val="C00000"/>
                </a:solidFill>
                <a:latin typeface="微软雅黑" panose="020B0503020204020204" charset="-122"/>
                <a:ea typeface="微软雅黑" panose="020B0503020204020204" charset="-122"/>
                <a:cs typeface="微软雅黑" panose="020B0503020204020204" charset="-122"/>
              </a:rPr>
              <a:t>一方面提供标准的对外数据查询服务，减轻业务系统负载；另一方面，提供面向不同用户角色的数据组织和管理，为数据应用打下基础</a:t>
            </a:r>
            <a:r>
              <a:rPr lang="zh-CN" altLang="en-US" dirty="0">
                <a:solidFill>
                  <a:schemeClr val="tx1"/>
                </a:solidFill>
                <a:latin typeface="微软雅黑" panose="020B0503020204020204" charset="-122"/>
                <a:ea typeface="微软雅黑" panose="020B0503020204020204" charset="-122"/>
                <a:cs typeface="微软雅黑" panose="020B0503020204020204" charset="-122"/>
              </a:rPr>
              <a:t>。</a:t>
            </a:r>
            <a:endParaRPr lang="zh-CN" altLang="en-US" dirty="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36" name="图片 36"/>
          <p:cNvPicPr>
            <a:picLocks noChangeAspect="1"/>
          </p:cNvPicPr>
          <p:nvPr/>
        </p:nvPicPr>
        <p:blipFill>
          <a:blip r:embed="rId1"/>
          <a:stretch>
            <a:fillRect/>
          </a:stretch>
        </p:blipFill>
        <p:spPr>
          <a:xfrm>
            <a:off x="4951730" y="666115"/>
            <a:ext cx="4467860" cy="38887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p:txBody>
      </p:sp>
      <p:sp>
        <p:nvSpPr>
          <p:cNvPr id="41" name="文本框 6"/>
          <p:cNvSpPr txBox="1"/>
          <p:nvPr/>
        </p:nvSpPr>
        <p:spPr>
          <a:xfrm>
            <a:off x="161925" y="263588"/>
            <a:ext cx="9174889" cy="387667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（三）</a:t>
            </a:r>
            <a:r>
              <a:rPr kumimoji="0" lang="en-US" altLang="zh-CN" sz="24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CDR</a:t>
            </a:r>
            <a:r>
              <a:rPr kumimoji="0" lang="zh-CN" altLang="en-US" sz="24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的构建方法</a:t>
            </a:r>
            <a:endParaRPr kumimoji="0" lang="zh-CN" altLang="en-US" sz="24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a:p>
            <a:pPr marL="0" marR="0" lvl="0" indent="628650" algn="l" defTabSz="914400" rtl="0" eaLnBrk="1" fontAlgn="auto" latinLnBrk="0" hangingPunct="1">
              <a:lnSpc>
                <a:spcPct val="150000"/>
              </a:lnSpc>
              <a:spcBef>
                <a:spcPts val="0"/>
              </a:spcBef>
              <a:spcAft>
                <a:spcPts val="0"/>
              </a:spcAft>
              <a:buClrTx/>
              <a:buSzTx/>
              <a:buFontTx/>
              <a:buNone/>
              <a:defRPr/>
            </a:pPr>
            <a:endParaRPr kumimoji="0" lang="en-US" altLang="zh-CN" sz="20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a:p>
            <a:pPr marL="0" marR="0" lvl="0" indent="62865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1">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pitchFamily="18" charset="0"/>
              </a:rPr>
              <a:t>如何构建</a:t>
            </a:r>
            <a:r>
              <a:rPr kumimoji="0" lang="en-US" altLang="zh-CN" sz="2000" b="0" i="0" u="none" strike="noStrike" kern="1200" cap="none" spc="0" normalizeH="0" baseline="0" noProof="1">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pitchFamily="18" charset="0"/>
              </a:rPr>
              <a:t>CDR</a:t>
            </a:r>
            <a:r>
              <a:rPr kumimoji="0" lang="zh-CN" altLang="en-US" sz="2000" b="0" i="0" u="none" strike="noStrike" kern="1200" cap="none" spc="0" normalizeH="0" baseline="0" noProof="1">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pitchFamily="18" charset="0"/>
              </a:rPr>
              <a:t>，我国电子病历系统建设领域专家强调以下三点：</a:t>
            </a:r>
            <a:endParaRPr kumimoji="0" lang="en-US" altLang="zh-CN" sz="2000" b="0" i="0" u="none" strike="noStrike" kern="1200" cap="none" spc="0" normalizeH="0" baseline="0" noProof="1">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a:p>
            <a:pPr marL="0" marR="0" lvl="0" indent="628650" algn="l"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1">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pitchFamily="18" charset="0"/>
              </a:rPr>
              <a:t>1. </a:t>
            </a:r>
            <a:r>
              <a:rPr kumimoji="0" lang="zh-CN" altLang="en-US" sz="2000" b="0" i="0" u="none" strike="noStrike" kern="1200" cap="none" spc="0" normalizeH="0" baseline="0" noProof="1">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统筹规划，需要对医院电子病历建设进行规划，根据应用需求对</a:t>
            </a:r>
            <a:r>
              <a:rPr kumimoji="0" lang="en-US" altLang="zh-CN" sz="2000" b="0" i="0" u="none" strike="noStrike" kern="1200" cap="none" spc="0" normalizeH="0" baseline="0" noProof="1">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pitchFamily="18" charset="0"/>
              </a:rPr>
              <a:t>CDR</a:t>
            </a:r>
            <a:r>
              <a:rPr kumimoji="0" lang="zh-CN" altLang="en-US" sz="2000" b="0" i="0" u="none" strike="noStrike" kern="1200" cap="none" spc="0" normalizeH="0" baseline="0" noProof="1">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pitchFamily="18" charset="0"/>
              </a:rPr>
              <a:t>架构提出要求；</a:t>
            </a:r>
            <a:endParaRPr kumimoji="0" lang="zh-CN" altLang="en-US" sz="2000" b="0" i="0" u="none" strike="noStrike" kern="1200" cap="none" spc="0" normalizeH="0" baseline="0" noProof="1">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a:p>
            <a:pPr marL="0" marR="0" lvl="0" indent="628650" algn="l"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1">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pitchFamily="18" charset="0"/>
              </a:rPr>
              <a:t>2. </a:t>
            </a:r>
            <a:r>
              <a:rPr kumimoji="0" lang="zh-CN" altLang="en-US" sz="2000" b="0" i="0" u="none" strike="noStrike" kern="1200" cap="none" spc="0" normalizeH="0" baseline="0" noProof="1">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pitchFamily="18" charset="0"/>
              </a:rPr>
              <a:t>夯实基础，</a:t>
            </a:r>
            <a:r>
              <a:rPr kumimoji="0" lang="en-US" altLang="zh-CN" sz="2000" b="0" i="0" u="none" strike="noStrike" kern="1200" cap="none" spc="0" normalizeH="0" baseline="0" noProof="1">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pitchFamily="18" charset="0"/>
              </a:rPr>
              <a:t>CDR</a:t>
            </a:r>
            <a:r>
              <a:rPr kumimoji="0" lang="zh-CN" altLang="en-US" sz="2000" b="0" i="0" u="none" strike="noStrike" kern="1200" cap="none" spc="0" normalizeH="0" baseline="0" noProof="1">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pitchFamily="18" charset="0"/>
              </a:rPr>
              <a:t>体系架构设备需保证开放，可扩展，可满足日益增长的临床应用需要，可适应医学知识更新；</a:t>
            </a:r>
            <a:endParaRPr kumimoji="0" lang="zh-CN" altLang="en-US" sz="2000" b="0" i="0" u="none" strike="noStrike" kern="1200" cap="none" spc="0" normalizeH="0" baseline="0" noProof="1">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a:p>
            <a:pPr marL="0" marR="0" lvl="0" indent="628650" algn="l"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1">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pitchFamily="18" charset="0"/>
              </a:rPr>
              <a:t>3. </a:t>
            </a:r>
            <a:r>
              <a:rPr kumimoji="0" lang="zh-CN" altLang="en-US" sz="2000" b="0" i="0" u="none" strike="noStrike" kern="1200" cap="none" spc="0" normalizeH="0" baseline="0" noProof="1">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pitchFamily="18" charset="0"/>
              </a:rPr>
              <a:t>持续建设，持续补充完善，数据类型、数据精细程度逐步提高。</a:t>
            </a:r>
            <a:endParaRPr kumimoji="0" lang="zh-CN" altLang="en-US" sz="2000" b="0" i="0" u="none" strike="noStrike" kern="1200" cap="none" spc="0" normalizeH="0" baseline="0" noProof="1">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p:txBody>
      </p:sp>
      <p:sp>
        <p:nvSpPr>
          <p:cNvPr id="2" name="文本占位符 21"/>
          <p:cNvSpPr txBox="1"/>
          <p:nvPr/>
        </p:nvSpPr>
        <p:spPr>
          <a:xfrm>
            <a:off x="2675199" y="127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smtClean="0">
                <a:latin typeface="楷体" panose="02010609060101010101" pitchFamily="49" charset="-122"/>
                <a:ea typeface="楷体" panose="02010609060101010101" pitchFamily="49" charset="-122"/>
              </a:rPr>
              <a:t>《病案信息学》（第</a:t>
            </a:r>
            <a:r>
              <a:rPr lang="en-US" altLang="zh-CN" sz="1600" dirty="0" smtClean="0">
                <a:latin typeface="楷体" panose="02010609060101010101" pitchFamily="49" charset="-122"/>
                <a:ea typeface="楷体" panose="02010609060101010101" pitchFamily="49" charset="-122"/>
              </a:rPr>
              <a:t>3</a:t>
            </a:r>
            <a:r>
              <a:rPr lang="zh-CN" altLang="en-US" sz="1600" dirty="0" smtClean="0">
                <a:latin typeface="楷体" panose="02010609060101010101" pitchFamily="49" charset="-122"/>
                <a:ea typeface="楷体" panose="02010609060101010101" pitchFamily="49" charset="-122"/>
              </a:rPr>
              <a:t>版）</a:t>
            </a:r>
            <a:endParaRPr lang="zh-CN" altLang="en-US" sz="1600" dirty="0" smtClean="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8"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a:spLocks noChangeArrowheads="1"/>
          </p:cNvSpPr>
          <p:nvPr/>
        </p:nvSpPr>
        <p:spPr bwMode="auto">
          <a:xfrm>
            <a:off x="4706251" y="1388243"/>
            <a:ext cx="90280" cy="86857"/>
          </a:xfrm>
          <a:prstGeom prst="ellipse">
            <a:avLst/>
          </a:prstGeom>
          <a:solidFill>
            <a:srgbClr val="52B8DA"/>
          </a:solidFill>
          <a:ln>
            <a:solidFill>
              <a:schemeClr val="bg1"/>
            </a:solidFill>
          </a:ln>
        </p:spPr>
        <p:txBody>
          <a:bodyPr/>
          <a:lstStyle/>
          <a:p>
            <a:endParaRPr lang="zh-CN" altLang="en-US">
              <a:latin typeface="黑体" panose="02010609060101010101" pitchFamily="49" charset="-122"/>
              <a:ea typeface="黑体" panose="02010609060101010101" pitchFamily="49" charset="-122"/>
            </a:endParaRPr>
          </a:p>
        </p:txBody>
      </p:sp>
      <p:sp>
        <p:nvSpPr>
          <p:cNvPr id="18" name="Oval 9"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a:spLocks noChangeArrowheads="1"/>
          </p:cNvSpPr>
          <p:nvPr/>
        </p:nvSpPr>
        <p:spPr bwMode="auto">
          <a:xfrm>
            <a:off x="4706251" y="2955619"/>
            <a:ext cx="90280" cy="86857"/>
          </a:xfrm>
          <a:prstGeom prst="ellipse">
            <a:avLst/>
          </a:prstGeom>
          <a:solidFill>
            <a:srgbClr val="52B8DA"/>
          </a:solidFill>
          <a:ln>
            <a:solidFill>
              <a:schemeClr val="bg1"/>
            </a:solidFill>
          </a:ln>
        </p:spPr>
        <p:txBody>
          <a:bodyPr/>
          <a:lstStyle/>
          <a:p>
            <a:endParaRPr lang="zh-CN" altLang="en-US">
              <a:latin typeface="黑体" panose="02010609060101010101" pitchFamily="49" charset="-122"/>
              <a:ea typeface="黑体" panose="02010609060101010101" pitchFamily="49" charset="-122"/>
            </a:endParaRPr>
          </a:p>
        </p:txBody>
      </p:sp>
      <p:sp>
        <p:nvSpPr>
          <p:cNvPr id="19" name="Oval 10"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a:spLocks noChangeArrowheads="1"/>
          </p:cNvSpPr>
          <p:nvPr/>
        </p:nvSpPr>
        <p:spPr bwMode="auto">
          <a:xfrm>
            <a:off x="4706251" y="3279359"/>
            <a:ext cx="90280" cy="86857"/>
          </a:xfrm>
          <a:prstGeom prst="ellipse">
            <a:avLst/>
          </a:prstGeom>
          <a:solidFill>
            <a:srgbClr val="52B8DA"/>
          </a:solidFill>
          <a:ln>
            <a:solidFill>
              <a:schemeClr val="bg1"/>
            </a:solidFill>
          </a:ln>
        </p:spPr>
        <p:txBody>
          <a:bodyPr/>
          <a:lstStyle/>
          <a:p>
            <a:endParaRPr lang="zh-CN" altLang="en-US">
              <a:latin typeface="黑体" panose="02010609060101010101" pitchFamily="49" charset="-122"/>
              <a:ea typeface="黑体" panose="02010609060101010101" pitchFamily="49" charset="-122"/>
            </a:endParaRPr>
          </a:p>
        </p:txBody>
      </p:sp>
      <p:sp>
        <p:nvSpPr>
          <p:cNvPr id="22" name="Freeform 13"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p:nvPr/>
        </p:nvSpPr>
        <p:spPr bwMode="auto">
          <a:xfrm>
            <a:off x="5032449" y="1265853"/>
            <a:ext cx="636065" cy="331636"/>
          </a:xfrm>
          <a:custGeom>
            <a:avLst/>
            <a:gdLst>
              <a:gd name="T0" fmla="*/ 0 w 310"/>
              <a:gd name="T1" fmla="*/ 84 h 168"/>
              <a:gd name="T2" fmla="*/ 34 w 310"/>
              <a:gd name="T3" fmla="*/ 104 h 168"/>
              <a:gd name="T4" fmla="*/ 34 w 310"/>
              <a:gd name="T5" fmla="*/ 168 h 168"/>
              <a:gd name="T6" fmla="*/ 310 w 310"/>
              <a:gd name="T7" fmla="*/ 168 h 168"/>
              <a:gd name="T8" fmla="*/ 310 w 310"/>
              <a:gd name="T9" fmla="*/ 0 h 168"/>
              <a:gd name="T10" fmla="*/ 34 w 310"/>
              <a:gd name="T11" fmla="*/ 0 h 168"/>
              <a:gd name="T12" fmla="*/ 34 w 310"/>
              <a:gd name="T13" fmla="*/ 64 h 168"/>
              <a:gd name="T14" fmla="*/ 0 w 310"/>
              <a:gd name="T15" fmla="*/ 84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0" h="168">
                <a:moveTo>
                  <a:pt x="0" y="84"/>
                </a:moveTo>
                <a:lnTo>
                  <a:pt x="34" y="104"/>
                </a:lnTo>
                <a:lnTo>
                  <a:pt x="34" y="168"/>
                </a:lnTo>
                <a:lnTo>
                  <a:pt x="310" y="168"/>
                </a:lnTo>
                <a:lnTo>
                  <a:pt x="310" y="0"/>
                </a:lnTo>
                <a:lnTo>
                  <a:pt x="34" y="0"/>
                </a:lnTo>
                <a:lnTo>
                  <a:pt x="34" y="64"/>
                </a:lnTo>
                <a:lnTo>
                  <a:pt x="0" y="84"/>
                </a:lnTo>
                <a:close/>
              </a:path>
            </a:pathLst>
          </a:custGeom>
          <a:solidFill>
            <a:srgbClr val="52B8DA"/>
          </a:solidFill>
          <a:ln>
            <a:noFill/>
          </a:ln>
        </p:spPr>
        <p:txBody>
          <a:bodyPr/>
          <a:lstStyle/>
          <a:p>
            <a:endParaRPr lang="zh-CN" altLang="en-US">
              <a:latin typeface="黑体" panose="02010609060101010101" pitchFamily="49" charset="-122"/>
              <a:ea typeface="黑体" panose="02010609060101010101" pitchFamily="49" charset="-122"/>
            </a:endParaRPr>
          </a:p>
        </p:txBody>
      </p:sp>
      <p:sp>
        <p:nvSpPr>
          <p:cNvPr id="23" name="Rectangle 14"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a:spLocks noChangeArrowheads="1"/>
          </p:cNvSpPr>
          <p:nvPr/>
        </p:nvSpPr>
        <p:spPr bwMode="auto">
          <a:xfrm>
            <a:off x="5385363" y="1265853"/>
            <a:ext cx="2293935" cy="331636"/>
          </a:xfrm>
          <a:prstGeom prst="rect">
            <a:avLst/>
          </a:prstGeom>
          <a:solidFill>
            <a:srgbClr val="296FA5"/>
          </a:solidFill>
          <a:ln>
            <a:noFill/>
          </a:ln>
        </p:spPr>
        <p:txBody>
          <a:bodyPr/>
          <a:lstStyle/>
          <a:p>
            <a:endParaRPr lang="zh-CN" altLang="en-US">
              <a:latin typeface="黑体" panose="02010609060101010101" pitchFamily="49" charset="-122"/>
              <a:ea typeface="黑体" panose="02010609060101010101" pitchFamily="49" charset="-122"/>
            </a:endParaRPr>
          </a:p>
        </p:txBody>
      </p:sp>
      <p:sp>
        <p:nvSpPr>
          <p:cNvPr id="26" name="Freeform 17"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p:nvPr/>
        </p:nvSpPr>
        <p:spPr bwMode="auto">
          <a:xfrm>
            <a:off x="4008929" y="2146296"/>
            <a:ext cx="636065" cy="327688"/>
          </a:xfrm>
          <a:custGeom>
            <a:avLst/>
            <a:gdLst>
              <a:gd name="T0" fmla="*/ 310 w 310"/>
              <a:gd name="T1" fmla="*/ 82 h 166"/>
              <a:gd name="T2" fmla="*/ 276 w 310"/>
              <a:gd name="T3" fmla="*/ 62 h 166"/>
              <a:gd name="T4" fmla="*/ 276 w 310"/>
              <a:gd name="T5" fmla="*/ 0 h 166"/>
              <a:gd name="T6" fmla="*/ 0 w 310"/>
              <a:gd name="T7" fmla="*/ 0 h 166"/>
              <a:gd name="T8" fmla="*/ 0 w 310"/>
              <a:gd name="T9" fmla="*/ 166 h 166"/>
              <a:gd name="T10" fmla="*/ 276 w 310"/>
              <a:gd name="T11" fmla="*/ 166 h 166"/>
              <a:gd name="T12" fmla="*/ 276 w 310"/>
              <a:gd name="T13" fmla="*/ 102 h 166"/>
              <a:gd name="T14" fmla="*/ 310 w 310"/>
              <a:gd name="T15" fmla="*/ 82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0" h="166">
                <a:moveTo>
                  <a:pt x="310" y="82"/>
                </a:moveTo>
                <a:lnTo>
                  <a:pt x="276" y="62"/>
                </a:lnTo>
                <a:lnTo>
                  <a:pt x="276" y="0"/>
                </a:lnTo>
                <a:lnTo>
                  <a:pt x="0" y="0"/>
                </a:lnTo>
                <a:lnTo>
                  <a:pt x="0" y="166"/>
                </a:lnTo>
                <a:lnTo>
                  <a:pt x="276" y="166"/>
                </a:lnTo>
                <a:lnTo>
                  <a:pt x="276" y="102"/>
                </a:lnTo>
                <a:lnTo>
                  <a:pt x="310" y="82"/>
                </a:lnTo>
                <a:close/>
              </a:path>
            </a:pathLst>
          </a:custGeom>
          <a:solidFill>
            <a:srgbClr val="52B8DA"/>
          </a:solidFill>
          <a:ln>
            <a:noFill/>
          </a:ln>
        </p:spPr>
        <p:txBody>
          <a:bodyPr/>
          <a:lstStyle/>
          <a:p>
            <a:endParaRPr lang="zh-CN" altLang="en-US">
              <a:latin typeface="黑体" panose="02010609060101010101" pitchFamily="49" charset="-122"/>
              <a:ea typeface="黑体" panose="02010609060101010101" pitchFamily="49" charset="-122"/>
            </a:endParaRPr>
          </a:p>
        </p:txBody>
      </p:sp>
      <p:sp>
        <p:nvSpPr>
          <p:cNvPr id="27" name="Rectangle 18"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a:spLocks noChangeArrowheads="1"/>
          </p:cNvSpPr>
          <p:nvPr/>
        </p:nvSpPr>
        <p:spPr bwMode="auto">
          <a:xfrm>
            <a:off x="1942900" y="2146296"/>
            <a:ext cx="2293935" cy="327688"/>
          </a:xfrm>
          <a:prstGeom prst="rect">
            <a:avLst/>
          </a:prstGeom>
          <a:solidFill>
            <a:srgbClr val="296FA5"/>
          </a:solidFill>
          <a:ln>
            <a:noFill/>
          </a:ln>
        </p:spPr>
        <p:txBody>
          <a:bodyPr/>
          <a:lstStyle/>
          <a:p>
            <a:endParaRPr lang="zh-CN" altLang="en-US">
              <a:latin typeface="黑体" panose="02010609060101010101" pitchFamily="49" charset="-122"/>
              <a:ea typeface="黑体" panose="02010609060101010101" pitchFamily="49" charset="-122"/>
            </a:endParaRPr>
          </a:p>
        </p:txBody>
      </p:sp>
      <p:cxnSp>
        <p:nvCxnSpPr>
          <p:cNvPr id="28" name="直接箭头连接符 27"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CxnSpPr/>
          <p:nvPr/>
        </p:nvCxnSpPr>
        <p:spPr>
          <a:xfrm>
            <a:off x="4724877" y="847221"/>
            <a:ext cx="0" cy="3657600"/>
          </a:xfrm>
          <a:prstGeom prst="straightConnector1">
            <a:avLst/>
          </a:prstGeom>
          <a:ln w="12700">
            <a:solidFill>
              <a:srgbClr val="52B8DA"/>
            </a:solidFill>
            <a:tailEnd type="triangle"/>
          </a:ln>
        </p:spPr>
        <p:style>
          <a:lnRef idx="1">
            <a:schemeClr val="accent1"/>
          </a:lnRef>
          <a:fillRef idx="0">
            <a:schemeClr val="accent1"/>
          </a:fillRef>
          <a:effectRef idx="0">
            <a:schemeClr val="accent1"/>
          </a:effectRef>
          <a:fontRef idx="minor">
            <a:schemeClr val="tx1"/>
          </a:fontRef>
        </p:style>
      </p:cxnSp>
      <p:sp>
        <p:nvSpPr>
          <p:cNvPr id="30" name="矩形 29"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flipH="1">
            <a:off x="2043950" y="918320"/>
            <a:ext cx="2091778" cy="368300"/>
          </a:xfrm>
          <a:prstGeom prst="rect">
            <a:avLst/>
          </a:prstGeom>
        </p:spPr>
        <p:txBody>
          <a:bodyPr wrap="square">
            <a:spAutoFit/>
          </a:bodyPr>
          <a:lstStyle/>
          <a:p>
            <a:pPr algn="r"/>
            <a:r>
              <a:rPr lang="zh-CN" altLang="en-US" dirty="0" smtClean="0">
                <a:solidFill>
                  <a:schemeClr val="bg1"/>
                </a:solidFill>
                <a:latin typeface="黑体" panose="02010609060101010101" pitchFamily="49" charset="-122"/>
                <a:ea typeface="黑体" panose="02010609060101010101" pitchFamily="49" charset="-122"/>
                <a:sym typeface="+mn-lt"/>
              </a:rPr>
              <a:t>点击输入标</a:t>
            </a:r>
            <a:endParaRPr lang="zh-CN" altLang="en-US" dirty="0" smtClean="0">
              <a:solidFill>
                <a:schemeClr val="bg1"/>
              </a:solidFill>
              <a:latin typeface="黑体" panose="02010609060101010101" pitchFamily="49" charset="-122"/>
              <a:ea typeface="黑体" panose="02010609060101010101" pitchFamily="49" charset="-122"/>
              <a:sym typeface="+mn-lt"/>
            </a:endParaRPr>
          </a:p>
        </p:txBody>
      </p:sp>
      <p:sp>
        <p:nvSpPr>
          <p:cNvPr id="32" name="矩形 31"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flipH="1">
            <a:off x="2043759" y="2146033"/>
            <a:ext cx="2091778" cy="368300"/>
          </a:xfrm>
          <a:prstGeom prst="rect">
            <a:avLst/>
          </a:prstGeom>
        </p:spPr>
        <p:txBody>
          <a:bodyPr wrap="square">
            <a:spAutoFit/>
          </a:bodyPr>
          <a:lstStyle/>
          <a:p>
            <a:pPr algn="r"/>
            <a:r>
              <a:rPr smtClean="0">
                <a:solidFill>
                  <a:schemeClr val="bg1"/>
                </a:solidFill>
                <a:latin typeface="黑体" panose="02010609060101010101" pitchFamily="49" charset="-122"/>
                <a:ea typeface="黑体" panose="02010609060101010101" pitchFamily="49" charset="-122"/>
                <a:sym typeface="Times New Roman" panose="02020603050405020304" pitchFamily="18" charset="0"/>
              </a:rPr>
              <a:t>共享信息模型方式</a:t>
            </a:r>
            <a:endParaRPr lang="en-US" altLang="zh-CN" dirty="0" smtClean="0">
              <a:solidFill>
                <a:schemeClr val="bg1"/>
              </a:solidFill>
              <a:latin typeface="黑体" panose="02010609060101010101" pitchFamily="49" charset="-122"/>
              <a:ea typeface="黑体" panose="02010609060101010101" pitchFamily="49" charset="-122"/>
              <a:sym typeface="Times New Roman" panose="02020603050405020304" pitchFamily="18" charset="0"/>
            </a:endParaRPr>
          </a:p>
        </p:txBody>
      </p:sp>
      <p:sp>
        <p:nvSpPr>
          <p:cNvPr id="34" name="矩形 33"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flipH="1">
            <a:off x="449414" y="2601909"/>
            <a:ext cx="4195253" cy="2306955"/>
          </a:xfrm>
          <a:prstGeom prst="rect">
            <a:avLst/>
          </a:prstGeom>
        </p:spPr>
        <p:txBody>
          <a:bodyPr wrap="square">
            <a:spAutoFit/>
          </a:bodyPr>
          <a:lstStyle/>
          <a:p>
            <a:pPr indent="457200" fontAlgn="auto">
              <a:lnSpc>
                <a:spcPct val="150000"/>
              </a:lnSpc>
              <a:defRPr/>
            </a:pPr>
            <a:r>
              <a:rPr sz="1600" smtClean="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在整个电子</a:t>
            </a:r>
            <a:r>
              <a:rPr lang="zh-CN" sz="1600" smtClean="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病历</a:t>
            </a:r>
            <a:r>
              <a:rPr sz="1600" smtClean="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应用环境中基于共享的信息模型建立唯一的一个CDR，各个应用都基于同一个逻辑信息模型，各个特定的临床信息系统把采集到的电子</a:t>
            </a:r>
            <a:r>
              <a:rPr lang="zh-CN" sz="1600" smtClean="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病历</a:t>
            </a:r>
            <a:r>
              <a:rPr sz="1600" smtClean="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数据全部汇集到这里，所有的电子</a:t>
            </a:r>
            <a:r>
              <a:rPr lang="zh-CN" sz="1600" smtClean="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病历</a:t>
            </a:r>
            <a:r>
              <a:rPr sz="1600" smtClean="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应用都从这个集中式的数据中心获取所需的数据。</a:t>
            </a:r>
            <a:endParaRPr lang="en-US" altLang="zh-CN" sz="1600" dirty="0" smtClean="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p:txBody>
      </p:sp>
      <p:sp>
        <p:nvSpPr>
          <p:cNvPr id="35" name="矩形 34"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flipH="1">
            <a:off x="5445556" y="1265833"/>
            <a:ext cx="2091778" cy="368300"/>
          </a:xfrm>
          <a:prstGeom prst="rect">
            <a:avLst/>
          </a:prstGeom>
        </p:spPr>
        <p:txBody>
          <a:bodyPr wrap="square">
            <a:spAutoFit/>
          </a:bodyPr>
          <a:lstStyle/>
          <a:p>
            <a:r>
              <a:rPr smtClean="0">
                <a:solidFill>
                  <a:schemeClr val="bg1"/>
                </a:solidFill>
                <a:latin typeface="黑体" panose="02010609060101010101" pitchFamily="49" charset="-122"/>
                <a:ea typeface="黑体" panose="02010609060101010101" pitchFamily="49" charset="-122"/>
                <a:sym typeface="Times New Roman" panose="02020603050405020304" pitchFamily="18" charset="0"/>
              </a:rPr>
              <a:t>逻辑集中方式</a:t>
            </a:r>
            <a:endParaRPr lang="en-US" altLang="zh-CN" dirty="0" smtClean="0">
              <a:solidFill>
                <a:schemeClr val="bg1"/>
              </a:solidFill>
              <a:latin typeface="黑体" panose="02010609060101010101" pitchFamily="49" charset="-122"/>
              <a:ea typeface="黑体" panose="02010609060101010101" pitchFamily="49" charset="-122"/>
              <a:sym typeface="Times New Roman" panose="02020603050405020304" pitchFamily="18" charset="0"/>
            </a:endParaRPr>
          </a:p>
        </p:txBody>
      </p:sp>
      <p:sp>
        <p:nvSpPr>
          <p:cNvPr id="36" name="矩形 35"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flipH="1">
            <a:off x="5032449" y="1657156"/>
            <a:ext cx="4195253" cy="2306955"/>
          </a:xfrm>
          <a:prstGeom prst="rect">
            <a:avLst/>
          </a:prstGeom>
        </p:spPr>
        <p:txBody>
          <a:bodyPr wrap="square">
            <a:spAutoFit/>
          </a:bodyPr>
          <a:lstStyle/>
          <a:p>
            <a:pPr indent="457200" fontAlgn="auto">
              <a:lnSpc>
                <a:spcPct val="150000"/>
              </a:lnSpc>
              <a:buClr>
                <a:srgbClr val="E7E6E6">
                  <a:lumMod val="10000"/>
                </a:srgbClr>
              </a:buClr>
            </a:pPr>
            <a:r>
              <a:rPr sz="1600" smtClean="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各种类型的电子</a:t>
            </a:r>
            <a:r>
              <a:rPr lang="zh-CN" sz="1600" smtClean="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病历</a:t>
            </a:r>
            <a:r>
              <a:rPr sz="1600" smtClean="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数据仍由相应的临床信息系统负责管理维护</a:t>
            </a:r>
            <a:r>
              <a:rPr lang="zh-CN" sz="1600" smtClean="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a:t>
            </a:r>
            <a:r>
              <a:rPr sz="1600" smtClean="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采用一定的技术手段将这些分散存储的数据在逻辑上集中起来，为上层的各种电子</a:t>
            </a:r>
            <a:r>
              <a:rPr lang="zh-CN" sz="1600" smtClean="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病历</a:t>
            </a:r>
            <a:r>
              <a:rPr sz="1600" smtClean="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应用提供统一的数据访问接口，使这些上层系统所面对的就是一个集中式的CDR。</a:t>
            </a:r>
            <a:endParaRPr lang="en-US" altLang="zh-CN" sz="1600" dirty="0">
              <a:latin typeface="微软雅黑" panose="020B0503020204020204" charset="-122"/>
              <a:ea typeface="微软雅黑" panose="020B0503020204020204" charset="-122"/>
              <a:cs typeface="微软雅黑" panose="020B0503020204020204" charset="-122"/>
              <a:sym typeface="+mn-lt"/>
            </a:endParaRPr>
          </a:p>
        </p:txBody>
      </p:sp>
      <p:sp>
        <p:nvSpPr>
          <p:cNvPr id="40" name="文本框 39"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txBox="1"/>
          <p:nvPr/>
        </p:nvSpPr>
        <p:spPr>
          <a:xfrm>
            <a:off x="5013072" y="1287169"/>
            <a:ext cx="481882" cy="369332"/>
          </a:xfrm>
          <a:prstGeom prst="rect">
            <a:avLst/>
          </a:prstGeom>
          <a:noFill/>
        </p:spPr>
        <p:txBody>
          <a:bodyPr wrap="square" rtlCol="0">
            <a:spAutoFit/>
          </a:bodyPr>
          <a:lstStyle/>
          <a:p>
            <a:pPr algn="ctr"/>
            <a:r>
              <a:rPr lang="en-US" altLang="zh-CN" dirty="0">
                <a:solidFill>
                  <a:schemeClr val="bg1"/>
                </a:solidFill>
                <a:latin typeface="黑体" panose="02010609060101010101" pitchFamily="49" charset="-122"/>
                <a:ea typeface="黑体" panose="02010609060101010101" pitchFamily="49" charset="-122"/>
              </a:rPr>
              <a:t>02</a:t>
            </a:r>
            <a:endParaRPr lang="en-US" altLang="zh-CN" dirty="0">
              <a:solidFill>
                <a:schemeClr val="bg1"/>
              </a:solidFill>
              <a:latin typeface="黑体" panose="02010609060101010101" pitchFamily="49" charset="-122"/>
              <a:ea typeface="黑体" panose="02010609060101010101" pitchFamily="49" charset="-122"/>
            </a:endParaRPr>
          </a:p>
        </p:txBody>
      </p:sp>
      <p:sp>
        <p:nvSpPr>
          <p:cNvPr id="41" name="文本框 40"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txBox="1"/>
          <p:nvPr/>
        </p:nvSpPr>
        <p:spPr>
          <a:xfrm>
            <a:off x="4133966" y="2146171"/>
            <a:ext cx="481882" cy="368300"/>
          </a:xfrm>
          <a:prstGeom prst="rect">
            <a:avLst/>
          </a:prstGeom>
          <a:noFill/>
        </p:spPr>
        <p:txBody>
          <a:bodyPr wrap="square" rtlCol="0">
            <a:spAutoFit/>
          </a:bodyPr>
          <a:lstStyle/>
          <a:p>
            <a:pPr algn="ctr"/>
            <a:r>
              <a:rPr lang="en-US" altLang="zh-CN">
                <a:solidFill>
                  <a:schemeClr val="bg1"/>
                </a:solidFill>
                <a:latin typeface="黑体" panose="02010609060101010101" pitchFamily="49" charset="-122"/>
                <a:ea typeface="黑体" panose="02010609060101010101" pitchFamily="49" charset="-122"/>
              </a:rPr>
              <a:t>01</a:t>
            </a:r>
            <a:endParaRPr lang="en-US" altLang="zh-CN">
              <a:solidFill>
                <a:schemeClr val="bg1"/>
              </a:solidFill>
              <a:latin typeface="黑体" panose="02010609060101010101" pitchFamily="49" charset="-122"/>
              <a:ea typeface="黑体" panose="02010609060101010101" pitchFamily="49" charset="-122"/>
            </a:endParaRPr>
          </a:p>
        </p:txBody>
      </p:sp>
      <p:sp>
        <p:nvSpPr>
          <p:cNvPr id="2" name="文本框 1"/>
          <p:cNvSpPr txBox="1"/>
          <p:nvPr/>
        </p:nvSpPr>
        <p:spPr>
          <a:xfrm>
            <a:off x="330200" y="347345"/>
            <a:ext cx="4106545" cy="1106805"/>
          </a:xfrm>
          <a:prstGeom prst="rect">
            <a:avLst/>
          </a:prstGeom>
          <a:noFill/>
        </p:spPr>
        <p:txBody>
          <a:bodyPr wrap="square" rtlCol="0">
            <a:spAutoFit/>
          </a:bodyPr>
          <a:p>
            <a:pPr>
              <a:lnSpc>
                <a:spcPct val="150000"/>
              </a:lnSpc>
              <a:defRPr/>
            </a:pPr>
            <a:r>
              <a:rPr lang="zh-CN" altLang="en-US" sz="2400" smtClean="0">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（三）</a:t>
            </a:r>
            <a:r>
              <a:rPr sz="2400">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CDR的构建方法</a:t>
            </a:r>
            <a:endParaRPr smtClean="0">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endParaRPr>
          </a:p>
          <a:p>
            <a:pPr fontAlgn="auto">
              <a:lnSpc>
                <a:spcPct val="150000"/>
              </a:lnSpc>
              <a:defRPr/>
            </a:pPr>
            <a:r>
              <a:rPr sz="2000" smtClean="0">
                <a:solidFill>
                  <a:prstClr val="black"/>
                </a:solidFill>
                <a:latin typeface="微软雅黑" panose="020B0503020204020204" charset="-122"/>
                <a:ea typeface="微软雅黑" panose="020B0503020204020204" charset="-122"/>
                <a:cs typeface="黑体" panose="02010609060101010101" pitchFamily="49" charset="-122"/>
                <a:sym typeface="Times New Roman" panose="02020603050405020304" pitchFamily="18" charset="0"/>
              </a:rPr>
              <a:t>常见的构建思路有以下两种：</a:t>
            </a:r>
            <a:endParaRPr lang="zh-CN" altLang="en-US" sz="2000" smtClean="0">
              <a:solidFill>
                <a:prstClr val="black"/>
              </a:solidFill>
              <a:latin typeface="微软雅黑" panose="020B0503020204020204" charset="-122"/>
              <a:ea typeface="微软雅黑" panose="020B0503020204020204" charset="-122"/>
              <a:cs typeface="黑体" panose="02010609060101010101" pitchFamily="49" charset="-122"/>
              <a:sym typeface="Times New Roman" panose="02020603050405020304" pitchFamily="18" charset="0"/>
            </a:endParaRPr>
          </a:p>
        </p:txBody>
      </p:sp>
      <p:sp>
        <p:nvSpPr>
          <p:cNvPr id="3"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smtClean="0">
                <a:latin typeface="楷体" panose="02010609060101010101" pitchFamily="49" charset="-122"/>
                <a:ea typeface="楷体" panose="02010609060101010101" pitchFamily="49" charset="-122"/>
              </a:rPr>
              <a:t>《病案信息学》（第</a:t>
            </a:r>
            <a:r>
              <a:rPr lang="en-US" altLang="zh-CN" sz="1600" dirty="0" smtClean="0">
                <a:latin typeface="楷体" panose="02010609060101010101" pitchFamily="49" charset="-122"/>
                <a:ea typeface="楷体" panose="02010609060101010101" pitchFamily="49" charset="-122"/>
              </a:rPr>
              <a:t>3</a:t>
            </a:r>
            <a:r>
              <a:rPr lang="zh-CN" altLang="en-US" sz="1600" dirty="0" smtClean="0">
                <a:latin typeface="楷体" panose="02010609060101010101" pitchFamily="49" charset="-122"/>
                <a:ea typeface="楷体" panose="02010609060101010101" pitchFamily="49" charset="-122"/>
              </a:rPr>
              <a:t>版）</a:t>
            </a:r>
            <a:endParaRPr lang="zh-CN" altLang="en-US" sz="1600" dirty="0" smtClean="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3925" y="1141095"/>
            <a:ext cx="7410450" cy="2584450"/>
          </a:xfrm>
          <a:prstGeom prst="rect">
            <a:avLst/>
          </a:prstGeom>
          <a:noFill/>
        </p:spPr>
        <p:txBody>
          <a:bodyPr wrap="square" rtlCol="0">
            <a:spAutoFit/>
          </a:bodyPr>
          <a:lstStyle/>
          <a:p>
            <a:pPr indent="628650">
              <a:lnSpc>
                <a:spcPct val="150000"/>
              </a:lnSpc>
              <a:defRPr/>
            </a:pPr>
            <a:r>
              <a:rPr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我国电子</a:t>
            </a:r>
            <a:r>
              <a:rPr lang="zh-CN"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病历</a:t>
            </a:r>
            <a:r>
              <a:rPr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的建设和发展，从最初的起步晚、基础薄弱逐步到全国二级、三级医院已基本完成了电子</a:t>
            </a:r>
            <a:r>
              <a:rPr lang="zh-CN"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病历</a:t>
            </a:r>
            <a:r>
              <a:rPr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系统建设的良好发展局面。政府部门越来越重视医疗信息化建设，同时，国家卫生健康委也提出了我国“智慧医院”的建设框架。相信随着我国医疗卫生体制改革的不断深入，医院信息系统的发展，电子</a:t>
            </a:r>
            <a:r>
              <a:rPr lang="zh-CN"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病历</a:t>
            </a:r>
            <a:r>
              <a:rPr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的应用和发展势必开拓崭新的局面，助力“健康中国”目标的实现。</a:t>
            </a:r>
            <a:endParaRPr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9"/>
          <p:cNvSpPr txBox="1"/>
          <p:nvPr/>
        </p:nvSpPr>
        <p:spPr>
          <a:xfrm>
            <a:off x="3879841" y="1498959"/>
            <a:ext cx="1714500" cy="706755"/>
          </a:xfrm>
          <a:prstGeom prst="rect">
            <a:avLst/>
          </a:prstGeom>
          <a:noFill/>
        </p:spPr>
        <p:txBody>
          <a:bodyPr wrap="none" rtlCol="0">
            <a:spAutoFit/>
          </a:bodyPr>
          <a:lstStyle/>
          <a:p>
            <a:pPr algn="ctr"/>
            <a:r>
              <a:rPr lang="zh-CN" altLang="en-US" sz="4000" b="1" dirty="0">
                <a:latin typeface="Times New Roman" panose="02020603050405020304"/>
                <a:ea typeface="黑体" panose="02010609060101010101" pitchFamily="49" charset="-122"/>
              </a:rPr>
              <a:t>第二节</a:t>
            </a:r>
            <a:endParaRPr lang="en-US" altLang="zh-CN" sz="4000" b="1" dirty="0">
              <a:latin typeface="Times New Roman" panose="02020603050405020304"/>
              <a:ea typeface="黑体" panose="02010609060101010101" pitchFamily="49" charset="-122"/>
            </a:endParaRPr>
          </a:p>
        </p:txBody>
      </p:sp>
      <p:sp>
        <p:nvSpPr>
          <p:cNvPr id="38" name="文本框 9"/>
          <p:cNvSpPr txBox="1"/>
          <p:nvPr/>
        </p:nvSpPr>
        <p:spPr>
          <a:xfrm>
            <a:off x="2828590" y="2580273"/>
            <a:ext cx="3756660" cy="706755"/>
          </a:xfrm>
          <a:prstGeom prst="rect">
            <a:avLst/>
          </a:prstGeom>
          <a:noFill/>
        </p:spPr>
        <p:txBody>
          <a:bodyPr wrap="none" rtlCol="0">
            <a:spAutoFit/>
          </a:bodyPr>
          <a:lstStyle/>
          <a:p>
            <a:pPr algn="ctr"/>
            <a:r>
              <a:rPr lang="zh-CN" altLang="en-US" sz="4000" b="1" dirty="0">
                <a:latin typeface="Times New Roman" panose="02020603050405020304"/>
                <a:ea typeface="黑体" panose="02010609060101010101" pitchFamily="49" charset="-122"/>
                <a:sym typeface="+mn-ea"/>
              </a:rPr>
              <a:t>电子病历的形成</a:t>
            </a:r>
            <a:endParaRPr lang="zh-CN" altLang="en-US" sz="4000" b="1" dirty="0">
              <a:latin typeface="Times New Roman" panose="02020603050405020304"/>
              <a:ea typeface="黑体" panose="020106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164465" y="250888"/>
            <a:ext cx="9174889" cy="129159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黑体" panose="02010609060101010101" pitchFamily="49" charset="-122"/>
                <a:ea typeface="黑体" panose="02010609060101010101" pitchFamily="49" charset="-122"/>
                <a:sym typeface="Times New Roman" panose="02020603050405020304" pitchFamily="18" charset="0"/>
              </a:rPr>
              <a:t>一、电子病历系统建设</a:t>
            </a:r>
            <a:endParaRPr lang="zh-CN" altLang="en-US" sz="2800" noProof="1">
              <a:solidFill>
                <a:prstClr val="black"/>
              </a:solidFill>
              <a:latin typeface="黑体" panose="02010609060101010101" pitchFamily="49" charset="-122"/>
              <a:ea typeface="黑体" panose="02010609060101010101" pitchFamily="49" charset="-122"/>
              <a:sym typeface="Times New Roman" panose="02020603050405020304" pitchFamily="18" charset="0"/>
            </a:endParaRPr>
          </a:p>
          <a:p>
            <a:pPr>
              <a:lnSpc>
                <a:spcPct val="150000"/>
              </a:lnSpc>
              <a:defRPr/>
            </a:pP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（一）电子病历系统架构     </a:t>
            </a:r>
            <a:endParaRPr lang="zh-CN" sz="2000" dirty="0">
              <a:solidFill>
                <a:srgbClr val="FF0000"/>
              </a:solidFill>
              <a:latin typeface="Times New Roman" panose="02020603050405020304"/>
              <a:ea typeface="微软雅黑" panose="020B0503020204020204" charset="-122"/>
            </a:endParaRPr>
          </a:p>
        </p:txBody>
      </p:sp>
      <p:grpSp>
        <p:nvGrpSpPr>
          <p:cNvPr id="12" name="组合 11"/>
          <p:cNvGrpSpPr/>
          <p:nvPr/>
        </p:nvGrpSpPr>
        <p:grpSpPr>
          <a:xfrm>
            <a:off x="622935" y="1688465"/>
            <a:ext cx="8197904" cy="2649186"/>
            <a:chOff x="952" y="3251"/>
            <a:chExt cx="12910" cy="4172"/>
          </a:xfrm>
        </p:grpSpPr>
        <p:grpSp>
          <p:nvGrpSpPr>
            <p:cNvPr id="3" name="组合 2"/>
            <p:cNvGrpSpPr/>
            <p:nvPr/>
          </p:nvGrpSpPr>
          <p:grpSpPr>
            <a:xfrm>
              <a:off x="952" y="4250"/>
              <a:ext cx="3697" cy="3173"/>
              <a:chOff x="5299" y="3472"/>
              <a:chExt cx="4201" cy="3351"/>
            </a:xfrm>
          </p:grpSpPr>
          <p:sp>
            <p:nvSpPr>
              <p:cNvPr id="2" name="稻壳儿_答辩小姐姐作品_3"/>
              <p:cNvSpPr/>
              <p:nvPr/>
            </p:nvSpPr>
            <p:spPr>
              <a:xfrm>
                <a:off x="5702" y="3472"/>
                <a:ext cx="3798" cy="2845"/>
              </a:xfrm>
              <a:prstGeom prst="roundRect">
                <a:avLst>
                  <a:gd name="adj" fmla="val 5221"/>
                </a:avLst>
              </a:prstGeom>
              <a:solidFill>
                <a:schemeClr val="bg1"/>
              </a:solidFill>
              <a:ln w="12700">
                <a:solidFill>
                  <a:srgbClr val="A263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sz="1600">
                    <a:solidFill>
                      <a:prstClr val="black"/>
                    </a:solidFill>
                    <a:latin typeface="微软雅黑" panose="020B0503020204020204" charset="-122"/>
                    <a:ea typeface="微软雅黑" panose="020B0503020204020204" charset="-122"/>
                    <a:cs typeface="黑体" panose="02010609060101010101" pitchFamily="49" charset="-122"/>
                    <a:sym typeface="Times New Roman" panose="02020603050405020304" pitchFamily="18" charset="0"/>
                  </a:rPr>
                  <a:t>电子</a:t>
                </a:r>
                <a:r>
                  <a:rPr lang="zh-CN" sz="1600">
                    <a:solidFill>
                      <a:prstClr val="black"/>
                    </a:solidFill>
                    <a:latin typeface="微软雅黑" panose="020B0503020204020204" charset="-122"/>
                    <a:ea typeface="微软雅黑" panose="020B0503020204020204" charset="-122"/>
                    <a:cs typeface="黑体" panose="02010609060101010101" pitchFamily="49" charset="-122"/>
                    <a:sym typeface="Times New Roman" panose="02020603050405020304" pitchFamily="18" charset="0"/>
                  </a:rPr>
                  <a:t>病历</a:t>
                </a:r>
                <a:r>
                  <a:rPr sz="1600">
                    <a:solidFill>
                      <a:prstClr val="black"/>
                    </a:solidFill>
                    <a:latin typeface="微软雅黑" panose="020B0503020204020204" charset="-122"/>
                    <a:ea typeface="微软雅黑" panose="020B0503020204020204" charset="-122"/>
                    <a:cs typeface="黑体" panose="02010609060101010101" pitchFamily="49" charset="-122"/>
                    <a:sym typeface="Times New Roman" panose="02020603050405020304" pitchFamily="18" charset="0"/>
                  </a:rPr>
                  <a:t>数据库服务器用于对某种数据库管理系统进行存储和管理等的数据库操作</a:t>
                </a:r>
                <a:r>
                  <a:rPr lang="zh-CN" sz="1600">
                    <a:solidFill>
                      <a:prstClr val="black"/>
                    </a:solidFill>
                    <a:latin typeface="微软雅黑" panose="020B0503020204020204" charset="-122"/>
                    <a:ea typeface="微软雅黑" panose="020B0503020204020204" charset="-122"/>
                    <a:cs typeface="黑体" panose="02010609060101010101" pitchFamily="49" charset="-122"/>
                    <a:sym typeface="Times New Roman" panose="02020603050405020304" pitchFamily="18" charset="0"/>
                  </a:rPr>
                  <a:t>。</a:t>
                </a:r>
                <a:endParaRPr lang="zh-CN" sz="1600">
                  <a:solidFill>
                    <a:prstClr val="black"/>
                  </a:solidFill>
                  <a:latin typeface="微软雅黑" panose="020B0503020204020204" charset="-122"/>
                  <a:ea typeface="微软雅黑" panose="020B0503020204020204" charset="-122"/>
                  <a:cs typeface="黑体" panose="02010609060101010101" pitchFamily="49" charset="-122"/>
                  <a:sym typeface="Times New Roman" panose="02020603050405020304" pitchFamily="18" charset="0"/>
                </a:endParaRPr>
              </a:p>
            </p:txBody>
          </p:sp>
          <p:sp>
            <p:nvSpPr>
              <p:cNvPr id="11" name="稻壳儿_答辩小姐姐作品_8"/>
              <p:cNvSpPr/>
              <p:nvPr/>
            </p:nvSpPr>
            <p:spPr>
              <a:xfrm>
                <a:off x="5299" y="5972"/>
                <a:ext cx="3131" cy="851"/>
              </a:xfrm>
              <a:prstGeom prst="roundRect">
                <a:avLst>
                  <a:gd name="adj" fmla="val 29394"/>
                </a:avLst>
              </a:prstGeom>
              <a:solidFill>
                <a:srgbClr val="4D7F8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b="1">
                    <a:solidFill>
                      <a:schemeClr val="bg1"/>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底层：</a:t>
                </a:r>
                <a:r>
                  <a:rPr b="1">
                    <a:solidFill>
                      <a:schemeClr val="bg1"/>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数据层</a:t>
                </a:r>
                <a:endParaRPr lang="zh-CN" altLang="en-US" b="1">
                  <a:solidFill>
                    <a:schemeClr val="bg1"/>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endParaRPr>
              </a:p>
            </p:txBody>
          </p:sp>
        </p:grpSp>
        <p:grpSp>
          <p:nvGrpSpPr>
            <p:cNvPr id="9" name="组合 8"/>
            <p:cNvGrpSpPr/>
            <p:nvPr/>
          </p:nvGrpSpPr>
          <p:grpSpPr>
            <a:xfrm>
              <a:off x="5513" y="3251"/>
              <a:ext cx="3696" cy="3666"/>
              <a:chOff x="5378" y="2980"/>
              <a:chExt cx="4069" cy="3731"/>
            </a:xfrm>
          </p:grpSpPr>
          <p:sp>
            <p:nvSpPr>
              <p:cNvPr id="4" name="稻壳儿_答辩小姐姐作品_3"/>
              <p:cNvSpPr/>
              <p:nvPr/>
            </p:nvSpPr>
            <p:spPr>
              <a:xfrm>
                <a:off x="5702" y="3725"/>
                <a:ext cx="3549" cy="2986"/>
              </a:xfrm>
              <a:prstGeom prst="roundRect">
                <a:avLst>
                  <a:gd name="adj" fmla="val 5221"/>
                </a:avLst>
              </a:prstGeom>
              <a:solidFill>
                <a:schemeClr val="bg1"/>
              </a:solidFill>
              <a:ln w="12700">
                <a:solidFill>
                  <a:srgbClr val="A263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160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包括应用服务器和web服务器，用于实现系统的业务逻辑</a:t>
                </a:r>
                <a:r>
                  <a:rPr lang="zh-CN" sz="160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a:t>
                </a:r>
                <a:r>
                  <a:rPr sz="160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例如病案管理、病案归档、病案查询、统计报表等</a:t>
                </a:r>
                <a:r>
                  <a:rPr lang="zh-CN" sz="160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a:t>
                </a:r>
                <a:endParaRPr lang="zh-CN" altLang="en-US" sz="160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p:txBody>
          </p:sp>
          <p:sp>
            <p:nvSpPr>
              <p:cNvPr id="5" name="稻壳儿_答辩小姐姐作品_8"/>
              <p:cNvSpPr/>
              <p:nvPr/>
            </p:nvSpPr>
            <p:spPr>
              <a:xfrm>
                <a:off x="5378" y="2980"/>
                <a:ext cx="4069" cy="851"/>
              </a:xfrm>
              <a:prstGeom prst="roundRect">
                <a:avLst>
                  <a:gd name="adj" fmla="val 29394"/>
                </a:avLst>
              </a:prstGeom>
              <a:solidFill>
                <a:srgbClr val="4D7F8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b="1">
                    <a:solidFill>
                      <a:schemeClr val="bg1"/>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中间层</a:t>
                </a:r>
                <a:r>
                  <a:rPr lang="zh-CN" b="1">
                    <a:solidFill>
                      <a:schemeClr val="bg1"/>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a:t>
                </a:r>
                <a:r>
                  <a:rPr b="1">
                    <a:solidFill>
                      <a:schemeClr val="bg1"/>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业务逻辑层</a:t>
                </a:r>
                <a:endParaRPr lang="zh-CN" altLang="en-US" b="1">
                  <a:solidFill>
                    <a:schemeClr val="bg1"/>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endParaRPr>
              </a:p>
            </p:txBody>
          </p:sp>
        </p:grpSp>
        <p:grpSp>
          <p:nvGrpSpPr>
            <p:cNvPr id="10" name="组合 9"/>
            <p:cNvGrpSpPr/>
            <p:nvPr/>
          </p:nvGrpSpPr>
          <p:grpSpPr>
            <a:xfrm>
              <a:off x="10240" y="4295"/>
              <a:ext cx="3622" cy="3092"/>
              <a:chOff x="10327" y="3579"/>
              <a:chExt cx="3957" cy="3267"/>
            </a:xfrm>
          </p:grpSpPr>
          <p:sp>
            <p:nvSpPr>
              <p:cNvPr id="7" name="稻壳儿_答辩小姐姐作品_3"/>
              <p:cNvSpPr/>
              <p:nvPr/>
            </p:nvSpPr>
            <p:spPr>
              <a:xfrm>
                <a:off x="10327" y="3579"/>
                <a:ext cx="3549" cy="2846"/>
              </a:xfrm>
              <a:prstGeom prst="roundRect">
                <a:avLst>
                  <a:gd name="adj" fmla="val 5221"/>
                </a:avLst>
              </a:prstGeom>
              <a:solidFill>
                <a:schemeClr val="bg1"/>
              </a:solidFill>
              <a:ln w="12700">
                <a:solidFill>
                  <a:srgbClr val="A263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fontAlgn="auto">
                  <a:lnSpc>
                    <a:spcPct val="100000"/>
                  </a:lnSpc>
                  <a:defRPr/>
                </a:pPr>
                <a:r>
                  <a:rPr sz="1600">
                    <a:solidFill>
                      <a:prstClr val="black"/>
                    </a:solidFill>
                    <a:latin typeface="微软雅黑" panose="020B0503020204020204" charset="-122"/>
                    <a:ea typeface="微软雅黑" panose="020B0503020204020204" charset="-122"/>
                    <a:sym typeface="Times New Roman" panose="02020603050405020304" pitchFamily="18" charset="0"/>
                  </a:rPr>
                  <a:t>客</a:t>
                </a:r>
                <a:r>
                  <a:rPr sz="1600">
                    <a:solidFill>
                      <a:prstClr val="black"/>
                    </a:solidFill>
                    <a:latin typeface="微软雅黑" panose="020B0503020204020204" charset="-122"/>
                    <a:ea typeface="微软雅黑" panose="020B0503020204020204" charset="-122"/>
                    <a:cs typeface="黑体" panose="02010609060101010101" pitchFamily="49" charset="-122"/>
                    <a:sym typeface="Times New Roman" panose="02020603050405020304" pitchFamily="18" charset="0"/>
                  </a:rPr>
                  <a:t>户端通过简单通用的浏览器进行工作，完成输人、编辑和显示结果等的操作。</a:t>
                </a:r>
                <a:endParaRPr sz="1600">
                  <a:solidFill>
                    <a:prstClr val="black"/>
                  </a:solidFill>
                  <a:latin typeface="微软雅黑" panose="020B0503020204020204" charset="-122"/>
                  <a:ea typeface="微软雅黑" panose="020B0503020204020204" charset="-122"/>
                  <a:cs typeface="黑体" panose="02010609060101010101" pitchFamily="49" charset="-122"/>
                  <a:sym typeface="Times New Roman" panose="02020603050405020304" pitchFamily="18" charset="0"/>
                </a:endParaRPr>
              </a:p>
            </p:txBody>
          </p:sp>
          <p:sp>
            <p:nvSpPr>
              <p:cNvPr id="8" name="稻壳儿_答辩小姐姐作品_8"/>
              <p:cNvSpPr/>
              <p:nvPr/>
            </p:nvSpPr>
            <p:spPr>
              <a:xfrm>
                <a:off x="11176" y="5994"/>
                <a:ext cx="3108" cy="852"/>
              </a:xfrm>
              <a:prstGeom prst="roundRect">
                <a:avLst>
                  <a:gd name="adj" fmla="val 29394"/>
                </a:avLst>
              </a:prstGeom>
              <a:solidFill>
                <a:srgbClr val="4D7F8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黑体" panose="02010609060101010101" pitchFamily="49" charset="-122"/>
                    <a:ea typeface="黑体" panose="02010609060101010101" pitchFamily="49" charset="-122"/>
                    <a:cs typeface="+mn-ea"/>
                    <a:sym typeface="+mn-lt"/>
                  </a:rPr>
                  <a:t>上层：用户层</a:t>
                </a:r>
                <a:endParaRPr lang="zh-CN" altLang="en-US" b="1">
                  <a:latin typeface="黑体" panose="02010609060101010101" pitchFamily="49" charset="-122"/>
                  <a:ea typeface="黑体" panose="02010609060101010101" pitchFamily="49" charset="-122"/>
                  <a:cs typeface="+mn-ea"/>
                  <a:sym typeface="+mn-lt"/>
                </a:endParaRPr>
              </a:p>
            </p:txBody>
          </p:sp>
        </p:grpSp>
      </p:grpSp>
      <p:grpSp>
        <p:nvGrpSpPr>
          <p:cNvPr id="27" name="稻壳儿_答辩小姐姐作品_19"/>
          <p:cNvGrpSpPr/>
          <p:nvPr/>
        </p:nvGrpSpPr>
        <p:grpSpPr>
          <a:xfrm>
            <a:off x="2771715" y="4244510"/>
            <a:ext cx="4074281" cy="583565"/>
            <a:chOff x="3866082" y="775505"/>
            <a:chExt cx="4074281" cy="583565"/>
          </a:xfrm>
        </p:grpSpPr>
        <p:cxnSp>
          <p:nvCxnSpPr>
            <p:cNvPr id="28" name="直接连接符 27"/>
            <p:cNvCxnSpPr/>
            <p:nvPr/>
          </p:nvCxnSpPr>
          <p:spPr>
            <a:xfrm>
              <a:off x="3866082" y="944107"/>
              <a:ext cx="64818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直接连接符 28"/>
            <p:cNvCxnSpPr/>
            <p:nvPr/>
          </p:nvCxnSpPr>
          <p:spPr>
            <a:xfrm>
              <a:off x="7292181" y="944107"/>
              <a:ext cx="648182" cy="0"/>
            </a:xfrm>
            <a:prstGeom prst="line">
              <a:avLst/>
            </a:prstGeom>
          </p:spPr>
          <p:style>
            <a:lnRef idx="2">
              <a:schemeClr val="accent1"/>
            </a:lnRef>
            <a:fillRef idx="0">
              <a:schemeClr val="accent1"/>
            </a:fillRef>
            <a:effectRef idx="1">
              <a:schemeClr val="accent1"/>
            </a:effectRef>
            <a:fontRef idx="minor">
              <a:schemeClr val="tx1"/>
            </a:fontRef>
          </p:style>
        </p:cxnSp>
        <p:sp>
          <p:nvSpPr>
            <p:cNvPr id="30" name="文本框 29"/>
            <p:cNvSpPr txBox="1"/>
            <p:nvPr/>
          </p:nvSpPr>
          <p:spPr>
            <a:xfrm>
              <a:off x="4450917" y="775505"/>
              <a:ext cx="2913380" cy="583565"/>
            </a:xfrm>
            <a:prstGeom prst="rect">
              <a:avLst/>
            </a:prstGeom>
            <a:noFill/>
          </p:spPr>
          <p:txBody>
            <a:bodyPr wrap="square" rtlCol="0">
              <a:spAutoFit/>
            </a:bodyPr>
            <a:lstStyle>
              <a:defPPr>
                <a:defRPr lang="zh-CN"/>
              </a:defPPr>
              <a:lvl1pPr algn="ctr">
                <a:defRPr sz="7200" spc="800">
                  <a:gradFill>
                    <a:gsLst>
                      <a:gs pos="0">
                        <a:srgbClr val="4D7F89"/>
                      </a:gs>
                      <a:gs pos="100000">
                        <a:srgbClr val="A2633C"/>
                      </a:gs>
                    </a:gsLst>
                    <a:lin ang="0" scaled="0"/>
                  </a:gradFill>
                  <a:latin typeface="杨任东竹石体-Regular" panose="02000000000000000000" pitchFamily="2" charset="-122"/>
                  <a:ea typeface="杨任东竹石体-Regular" panose="02000000000000000000" pitchFamily="2" charset="-122"/>
                  <a:cs typeface="阿里巴巴普惠体 R" panose="00020600040101010101" pitchFamily="18" charset="-122"/>
                </a:defRPr>
              </a:lvl1pPr>
            </a:lstStyle>
            <a:p>
              <a:r>
                <a:rPr lang="en-US" sz="1600" b="1" spc="0">
                  <a:solidFill>
                    <a:srgbClr val="FF0000"/>
                  </a:solidFill>
                  <a:uFillTx/>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1.</a:t>
              </a:r>
              <a:r>
                <a:rPr sz="1600" b="1" spc="0">
                  <a:solidFill>
                    <a:srgbClr val="FF0000"/>
                  </a:solidFill>
                  <a:uFillTx/>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电子</a:t>
              </a:r>
              <a:r>
                <a:rPr lang="zh-CN" sz="1600" b="1" spc="0">
                  <a:solidFill>
                    <a:srgbClr val="FF0000"/>
                  </a:solidFill>
                  <a:uFillTx/>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病历</a:t>
              </a:r>
              <a:r>
                <a:rPr sz="1600" b="1" spc="0">
                  <a:solidFill>
                    <a:srgbClr val="FF0000"/>
                  </a:solidFill>
                  <a:uFillTx/>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系统</a:t>
              </a:r>
              <a:r>
                <a:rPr lang="zh-CN" sz="1600" b="1" spc="0">
                  <a:solidFill>
                    <a:srgbClr val="FF0000"/>
                  </a:solidFill>
                  <a:uFillTx/>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的</a:t>
              </a:r>
              <a:r>
                <a:rPr sz="1600" b="1" spc="0">
                  <a:solidFill>
                    <a:srgbClr val="FF0000"/>
                  </a:solidFill>
                  <a:uFillTx/>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三层体系架</a:t>
              </a:r>
              <a:r>
                <a:rPr sz="1600" b="1" spc="0">
                  <a:solidFill>
                    <a:schemeClr val="tx1"/>
                  </a:solidFill>
                  <a:uFillTx/>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构</a:t>
              </a:r>
              <a:endParaRPr lang="zh-CN" altLang="en-US" sz="1600" b="1" spc="0" dirty="0">
                <a:solidFill>
                  <a:schemeClr val="tx1"/>
                </a:solidFill>
                <a:uFillTx/>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164465" y="250888"/>
            <a:ext cx="9174889" cy="129159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黑体" panose="02010609060101010101" pitchFamily="49" charset="-122"/>
                <a:ea typeface="黑体" panose="02010609060101010101" pitchFamily="49" charset="-122"/>
                <a:sym typeface="Times New Roman" panose="02020603050405020304" pitchFamily="18" charset="0"/>
              </a:rPr>
              <a:t>一、电子病历系统建设</a:t>
            </a:r>
            <a:endParaRPr lang="zh-CN" altLang="en-US" sz="2800" noProof="1">
              <a:solidFill>
                <a:prstClr val="black"/>
              </a:solidFill>
              <a:latin typeface="黑体" panose="02010609060101010101" pitchFamily="49" charset="-122"/>
              <a:ea typeface="黑体" panose="02010609060101010101" pitchFamily="49" charset="-122"/>
              <a:sym typeface="Times New Roman" panose="02020603050405020304" pitchFamily="18" charset="0"/>
            </a:endParaRPr>
          </a:p>
          <a:p>
            <a:pPr>
              <a:lnSpc>
                <a:spcPct val="150000"/>
              </a:lnSpc>
              <a:defRPr/>
            </a:pP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（一）电子病历系统架构     </a:t>
            </a:r>
            <a:endParaRPr lang="zh-CN" sz="2000" dirty="0">
              <a:solidFill>
                <a:srgbClr val="FF0000"/>
              </a:solidFill>
              <a:latin typeface="Times New Roman" panose="02020603050405020304"/>
              <a:ea typeface="微软雅黑" panose="020B0503020204020204" charset="-122"/>
            </a:endParaRPr>
          </a:p>
        </p:txBody>
      </p:sp>
      <p:sp>
        <p:nvSpPr>
          <p:cNvPr id="100" name="文本框 99"/>
          <p:cNvSpPr txBox="1"/>
          <p:nvPr/>
        </p:nvSpPr>
        <p:spPr>
          <a:xfrm>
            <a:off x="844550" y="1788795"/>
            <a:ext cx="7926705" cy="922020"/>
          </a:xfrm>
          <a:prstGeom prst="rect">
            <a:avLst/>
          </a:prstGeom>
          <a:noFill/>
          <a:ln w="9525">
            <a:noFill/>
          </a:ln>
        </p:spPr>
        <p:txBody>
          <a:bodyPr wrap="square">
            <a:spAutoFit/>
          </a:bodyPr>
          <a:p>
            <a:pPr indent="0" fontAlgn="auto">
              <a:lnSpc>
                <a:spcPct val="150000"/>
              </a:lnSpc>
            </a:pPr>
            <a:r>
              <a:rPr lang="zh-CN" altLang="en-US" sz="1800" b="0" dirty="0">
                <a:solidFill>
                  <a:srgbClr val="FF0000"/>
                </a:solidFill>
                <a:latin typeface="Times New Roman" panose="02020603050405020304"/>
                <a:ea typeface="微软雅黑" panose="020B0503020204020204" charset="-122"/>
              </a:rPr>
              <a:t>2.</a:t>
            </a:r>
            <a:r>
              <a:rPr lang="zh-CN" altLang="en-US" b="0" dirty="0">
                <a:solidFill>
                  <a:srgbClr val="FF0000"/>
                </a:solidFill>
                <a:latin typeface="微软雅黑" panose="020B0503020204020204" charset="-122"/>
                <a:ea typeface="微软雅黑" panose="020B0503020204020204" charset="-122"/>
                <a:cs typeface="微软雅黑" panose="020B0503020204020204" charset="-122"/>
              </a:rPr>
              <a:t>与院内其他系统的集成：</a:t>
            </a:r>
            <a:r>
              <a:rPr lang="zh-CN" altLang="en-US" b="0" dirty="0">
                <a:latin typeface="微软雅黑" panose="020B0503020204020204" charset="-122"/>
                <a:ea typeface="微软雅黑" panose="020B0503020204020204" charset="-122"/>
                <a:cs typeface="微软雅黑" panose="020B0503020204020204" charset="-122"/>
              </a:rPr>
              <a:t>完善电子病历系统的功能，需要解决各系统间接口问题，即与医技设备信息系统的接口、与业务服务系统的接口等。</a:t>
            </a:r>
            <a:r>
              <a:rPr lang="zh-CN" b="0">
                <a:solidFill>
                  <a:srgbClr val="000000"/>
                </a:solidFill>
                <a:latin typeface="微软雅黑" panose="020B0503020204020204" charset="-122"/>
                <a:ea typeface="微软雅黑" panose="020B0503020204020204" charset="-122"/>
                <a:cs typeface="微软雅黑" panose="020B0503020204020204" charset="-122"/>
              </a:rPr>
              <a:t> </a:t>
            </a:r>
            <a:endParaRPr lang="zh-CN" altLang="en-US">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844550" y="2957195"/>
            <a:ext cx="8329295" cy="922020"/>
          </a:xfrm>
          <a:prstGeom prst="rect">
            <a:avLst/>
          </a:prstGeom>
          <a:noFill/>
          <a:ln w="9525">
            <a:noFill/>
          </a:ln>
        </p:spPr>
        <p:txBody>
          <a:bodyPr wrap="square">
            <a:spAutoFit/>
          </a:bodyPr>
          <a:p>
            <a:pPr indent="0" fontAlgn="auto">
              <a:lnSpc>
                <a:spcPct val="150000"/>
              </a:lnSpc>
            </a:pPr>
            <a:r>
              <a:rPr lang="zh-CN" altLang="en-US" sz="1800" b="0" dirty="0">
                <a:solidFill>
                  <a:srgbClr val="FF0000"/>
                </a:solidFill>
                <a:latin typeface="微软雅黑" panose="020B0503020204020204" charset="-122"/>
                <a:ea typeface="微软雅黑" panose="020B0503020204020204" charset="-122"/>
                <a:cs typeface="微软雅黑" panose="020B0503020204020204" charset="-122"/>
              </a:rPr>
              <a:t>3.与院外其他系统的互联互通：</a:t>
            </a:r>
            <a:r>
              <a:rPr lang="zh-CN" altLang="en-US" sz="1800" b="0" dirty="0">
                <a:latin typeface="微软雅黑" panose="020B0503020204020204" charset="-122"/>
                <a:ea typeface="微软雅黑" panose="020B0503020204020204" charset="-122"/>
                <a:cs typeface="微软雅黑" panose="020B0503020204020204" charset="-122"/>
              </a:rPr>
              <a:t>以信息交换与共享为核心的区域医疗卫生网将形成区域化电子病历 。</a:t>
            </a:r>
            <a:endParaRPr lang="zh-CN" altLang="en-US"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文本占位符 21"/>
          <p:cNvSpPr txBox="1"/>
          <p:nvPr/>
        </p:nvSpPr>
        <p:spPr>
          <a:xfrm>
            <a:off x="2685359" y="0"/>
            <a:ext cx="4073298" cy="435429"/>
          </a:xfrm>
          <a:prstGeom prst="rect">
            <a:avLst/>
          </a:prstGeom>
        </p:spPr>
        <p:txBody>
          <a:bodyPr/>
          <a:lstStyle>
            <a:defPPr>
              <a:defRPr lang="en-US"/>
            </a:defPPr>
            <a:lvl1pPr indent="0" algn="ctr" defTabSz="914400">
              <a:spcBef>
                <a:spcPct val="20000"/>
              </a:spcBef>
              <a:buFont typeface="Arial" panose="020B0604020202020204" pitchFamily="34" charset="0"/>
              <a:buNone/>
              <a:defRPr sz="1600" b="1" i="0" baseline="0">
                <a:latin typeface="楷体" panose="02010609060101010101" pitchFamily="49" charset="-122"/>
                <a:ea typeface="楷体" panose="02010609060101010101" pitchFamily="49" charset="-122"/>
              </a:defRPr>
            </a:lvl1pPr>
            <a:lvl2pPr indent="0" defTabSz="914400">
              <a:spcBef>
                <a:spcPct val="20000"/>
              </a:spcBef>
              <a:buFont typeface="Arial" panose="020B0604020202020204" pitchFamily="34" charset="0"/>
              <a:buNone/>
              <a:defRPr sz="2800"/>
            </a:lvl2pPr>
            <a:lvl3pPr indent="0" defTabSz="914400">
              <a:spcBef>
                <a:spcPct val="20000"/>
              </a:spcBef>
              <a:buFont typeface="Arial" panose="020B0604020202020204" pitchFamily="34" charset="0"/>
              <a:buNone/>
              <a:defRPr sz="2400"/>
            </a:lvl3pPr>
            <a:lvl4pPr indent="0" defTabSz="914400">
              <a:spcBef>
                <a:spcPct val="20000"/>
              </a:spcBef>
              <a:buFont typeface="Arial" panose="020B0604020202020204" pitchFamily="34" charset="0"/>
              <a:buNone/>
              <a:defRPr sz="2000"/>
            </a:lvl4pPr>
            <a:lvl5pPr indent="0" defTabSz="914400">
              <a:spcBef>
                <a:spcPct val="20000"/>
              </a:spcBef>
              <a:buFont typeface="Arial" panose="020B0604020202020204" pitchFamily="34" charset="0"/>
              <a:buNone/>
              <a:defRPr sz="2000"/>
            </a:lvl5pPr>
            <a:lvl6pPr marL="2514600" indent="-228600" defTabSz="914400">
              <a:spcBef>
                <a:spcPct val="20000"/>
              </a:spcBef>
              <a:buFont typeface="Arial" panose="020B0604020202020204" pitchFamily="34" charset="0"/>
              <a:buChar char="•"/>
              <a:defRPr sz="2000"/>
            </a:lvl6pPr>
            <a:lvl7pPr marL="2971800" indent="-228600" defTabSz="914400">
              <a:spcBef>
                <a:spcPct val="20000"/>
              </a:spcBef>
              <a:buFont typeface="Arial" panose="020B0604020202020204" pitchFamily="34" charset="0"/>
              <a:buChar char="•"/>
              <a:defRPr sz="2000"/>
            </a:lvl7pPr>
            <a:lvl8pPr marL="3429000" indent="-228600" defTabSz="914400">
              <a:spcBef>
                <a:spcPct val="20000"/>
              </a:spcBef>
              <a:buFont typeface="Arial" panose="020B0604020202020204" pitchFamily="34" charset="0"/>
              <a:buChar char="•"/>
              <a:defRPr sz="2000"/>
            </a:lvl8pPr>
            <a:lvl9pPr marL="3886200" indent="-228600" defTabSz="914400">
              <a:spcBef>
                <a:spcPct val="20000"/>
              </a:spcBef>
              <a:buFont typeface="Arial" panose="020B0604020202020204" pitchFamily="34" charset="0"/>
              <a:buChar char="•"/>
              <a:defRPr sz="2000"/>
            </a:lvl9pPr>
          </a:lstStyle>
          <a:p>
            <a:r>
              <a:rPr lang="zh-CN" altLang="en-US" dirty="0"/>
              <a:t>《病案信息学》（第</a:t>
            </a:r>
            <a:r>
              <a:rPr lang="en-US" altLang="zh-CN" dirty="0"/>
              <a:t>3</a:t>
            </a:r>
            <a:r>
              <a:rPr lang="zh-CN" altLang="en-US" dirty="0"/>
              <a:t>版）</a:t>
            </a:r>
            <a:endParaRPr lang="zh-CN" altLang="en-US" dirty="0"/>
          </a:p>
        </p:txBody>
      </p:sp>
      <p:sp>
        <p:nvSpPr>
          <p:cNvPr id="2" name="文本框 1"/>
          <p:cNvSpPr txBox="1"/>
          <p:nvPr/>
        </p:nvSpPr>
        <p:spPr>
          <a:xfrm>
            <a:off x="340995" y="435610"/>
            <a:ext cx="9566910" cy="991235"/>
          </a:xfrm>
          <a:prstGeom prst="rect">
            <a:avLst/>
          </a:prstGeom>
          <a:noFill/>
        </p:spPr>
        <p:txBody>
          <a:bodyPr wrap="square" rtlCol="0">
            <a:spAutoFit/>
          </a:bodyPr>
          <a:p>
            <a:pPr fontAlgn="auto">
              <a:lnSpc>
                <a:spcPct val="150000"/>
              </a:lnSpc>
            </a:pPr>
            <a:r>
              <a:rPr lang="zh-CN" altLang="en-US" sz="2400">
                <a:latin typeface="黑体" panose="02010609060101010101" pitchFamily="49" charset="-122"/>
                <a:ea typeface="黑体" panose="02010609060101010101" pitchFamily="49" charset="-122"/>
                <a:sym typeface="+mn-ea"/>
              </a:rPr>
              <a:t>（二）电子病历标准规范</a:t>
            </a:r>
            <a:endParaRPr lang="zh-CN" altLang="en-US" sz="2400">
              <a:latin typeface="黑体" panose="02010609060101010101" pitchFamily="49" charset="-122"/>
              <a:ea typeface="黑体" panose="02010609060101010101" pitchFamily="49" charset="-122"/>
              <a:sym typeface="+mn-ea"/>
            </a:endParaRPr>
          </a:p>
          <a:p>
            <a:pPr fontAlgn="auto">
              <a:lnSpc>
                <a:spcPct val="150000"/>
              </a:lnSpc>
            </a:pPr>
            <a:r>
              <a:rPr lang="en-US" altLang="zh-CN" sz="1500">
                <a:latin typeface="黑体" panose="02010609060101010101" pitchFamily="49" charset="-122"/>
                <a:ea typeface="黑体" panose="02010609060101010101" pitchFamily="49" charset="-122"/>
                <a:sym typeface="+mn-ea"/>
              </a:rPr>
              <a:t> </a:t>
            </a:r>
            <a:endParaRPr lang="zh-CN" altLang="en-US" sz="1500">
              <a:latin typeface="黑体" panose="02010609060101010101" pitchFamily="49" charset="-122"/>
              <a:ea typeface="黑体" panose="02010609060101010101" pitchFamily="49" charset="-122"/>
              <a:sym typeface="+mn-ea"/>
            </a:endParaRPr>
          </a:p>
        </p:txBody>
      </p:sp>
      <p:sp>
        <p:nvSpPr>
          <p:cNvPr id="5" name="文本框 4"/>
          <p:cNvSpPr txBox="1"/>
          <p:nvPr/>
        </p:nvSpPr>
        <p:spPr>
          <a:xfrm>
            <a:off x="953770" y="1210945"/>
            <a:ext cx="8217535" cy="922020"/>
          </a:xfrm>
          <a:prstGeom prst="rect">
            <a:avLst/>
          </a:prstGeom>
          <a:noFill/>
        </p:spPr>
        <p:txBody>
          <a:bodyPr wrap="square" rtlCol="0">
            <a:spAutoFit/>
          </a:bodyPr>
          <a:p>
            <a:pPr fontAlgn="auto">
              <a:lnSpc>
                <a:spcPct val="150000"/>
              </a:lnSpc>
            </a:pPr>
            <a:r>
              <a:rPr lang="zh-CN" altLang="en-US" b="1">
                <a:latin typeface="黑体" panose="02010609060101010101" pitchFamily="49" charset="-122"/>
                <a:ea typeface="黑体" panose="02010609060101010101" pitchFamily="49" charset="-122"/>
                <a:cs typeface="黑体" panose="02010609060101010101" pitchFamily="49" charset="-122"/>
              </a:rPr>
              <a:t>卫生信息传输标准 </a:t>
            </a:r>
            <a:r>
              <a:rPr lang="zh-CN" altLang="en-US">
                <a:latin typeface="黑体" panose="02010609060101010101" pitchFamily="49" charset="-122"/>
                <a:ea typeface="黑体" panose="02010609060101010101" pitchFamily="49" charset="-122"/>
                <a:cs typeface="黑体" panose="02010609060101010101" pitchFamily="49" charset="-122"/>
              </a:rPr>
              <a:t> HL7是基于国际标准化组织（ISO）所公布的网络开放系统互连模型(OSI)第7层（应用层）的医学信息交互协议。</a:t>
            </a:r>
            <a:endParaRPr lang="zh-CN" altLang="en-US">
              <a:latin typeface="黑体" panose="02010609060101010101" pitchFamily="49" charset="-122"/>
              <a:ea typeface="黑体" panose="02010609060101010101" pitchFamily="49" charset="-122"/>
              <a:cs typeface="黑体" panose="02010609060101010101" pitchFamily="49" charset="-122"/>
            </a:endParaRPr>
          </a:p>
        </p:txBody>
      </p:sp>
      <p:sp>
        <p:nvSpPr>
          <p:cNvPr id="6" name="文本框 5"/>
          <p:cNvSpPr txBox="1"/>
          <p:nvPr/>
        </p:nvSpPr>
        <p:spPr>
          <a:xfrm>
            <a:off x="963930" y="2235835"/>
            <a:ext cx="8298180" cy="922020"/>
          </a:xfrm>
          <a:prstGeom prst="rect">
            <a:avLst/>
          </a:prstGeom>
          <a:noFill/>
        </p:spPr>
        <p:txBody>
          <a:bodyPr wrap="square" rtlCol="0">
            <a:spAutoFit/>
          </a:bodyPr>
          <a:p>
            <a:pPr fontAlgn="auto">
              <a:lnSpc>
                <a:spcPct val="150000"/>
              </a:lnSpc>
            </a:pPr>
            <a:r>
              <a:rPr lang="zh-CN" altLang="en-US" b="1">
                <a:latin typeface="黑体" panose="02010609060101010101" pitchFamily="49" charset="-122"/>
                <a:ea typeface="黑体" panose="02010609060101010101" pitchFamily="49" charset="-122"/>
                <a:cs typeface="黑体" panose="02010609060101010101" pitchFamily="49" charset="-122"/>
              </a:rPr>
              <a:t>临床术语标准</a:t>
            </a:r>
            <a:r>
              <a:rPr lang="zh-CN" altLang="en-US">
                <a:latin typeface="黑体" panose="02010609060101010101" pitchFamily="49" charset="-122"/>
                <a:ea typeface="黑体" panose="02010609060101010101" pitchFamily="49" charset="-122"/>
                <a:cs typeface="黑体" panose="02010609060101010101" pitchFamily="49" charset="-122"/>
              </a:rPr>
              <a:t>  我国使用国际疾病分类（</a:t>
            </a:r>
            <a:r>
              <a:rPr lang="zh-CN" altLang="en-US">
                <a:latin typeface="Arial" panose="020B0604020202020204" pitchFamily="34" charset="0"/>
                <a:ea typeface="黑体" panose="02010609060101010101" pitchFamily="49" charset="-122"/>
                <a:cs typeface="Arial" panose="020B0604020202020204" pitchFamily="34" charset="0"/>
              </a:rPr>
              <a:t>ICD</a:t>
            </a:r>
            <a:r>
              <a:rPr lang="zh-CN" altLang="en-US">
                <a:latin typeface="黑体" panose="02010609060101010101" pitchFamily="49" charset="-122"/>
                <a:ea typeface="黑体" panose="02010609060101010101" pitchFamily="49" charset="-122"/>
                <a:cs typeface="黑体" panose="02010609060101010101" pitchFamily="49" charset="-122"/>
              </a:rPr>
              <a:t>-10）管理病案。还有医学术语系统命名法、观测指标标</a:t>
            </a:r>
            <a:r>
              <a:rPr lang="zh-CN" altLang="en-US">
                <a:latin typeface="黑体" panose="02010609060101010101" pitchFamily="49" charset="-122"/>
                <a:ea typeface="黑体" panose="02010609060101010101" pitchFamily="49" charset="-122"/>
                <a:cs typeface="黑体" panose="02010609060101010101" pitchFamily="49" charset="-122"/>
              </a:rPr>
              <a:t>识逻辑命名与编码系统、一体化医学语言系统UMLS等。</a:t>
            </a:r>
            <a:endParaRPr lang="zh-CN" altLang="en-US">
              <a:latin typeface="黑体" panose="02010609060101010101" pitchFamily="49" charset="-122"/>
              <a:ea typeface="黑体" panose="02010609060101010101" pitchFamily="49" charset="-122"/>
              <a:cs typeface="黑体" panose="02010609060101010101" pitchFamily="49" charset="-122"/>
            </a:endParaRPr>
          </a:p>
        </p:txBody>
      </p:sp>
      <p:sp>
        <p:nvSpPr>
          <p:cNvPr id="7" name="文本框 6"/>
          <p:cNvSpPr txBox="1"/>
          <p:nvPr/>
        </p:nvSpPr>
        <p:spPr>
          <a:xfrm>
            <a:off x="963930" y="3273425"/>
            <a:ext cx="8028940" cy="1337945"/>
          </a:xfrm>
          <a:prstGeom prst="rect">
            <a:avLst/>
          </a:prstGeom>
          <a:noFill/>
        </p:spPr>
        <p:txBody>
          <a:bodyPr wrap="square" rtlCol="0">
            <a:spAutoFit/>
          </a:bodyPr>
          <a:p>
            <a:pPr algn="l">
              <a:lnSpc>
                <a:spcPct val="150000"/>
              </a:lnSpc>
              <a:buClrTx/>
              <a:buSzTx/>
              <a:buFontTx/>
            </a:pPr>
            <a:r>
              <a:rPr lang="zh-CN" altLang="en-US" b="1">
                <a:latin typeface="黑体" panose="02010609060101010101" pitchFamily="49" charset="-122"/>
                <a:ea typeface="黑体" panose="02010609060101010101" pitchFamily="49" charset="-122"/>
                <a:cs typeface="黑体" panose="02010609060101010101" pitchFamily="49" charset="-122"/>
              </a:rPr>
              <a:t>医学数字成像和通讯标准</a:t>
            </a:r>
            <a:r>
              <a:rPr lang="zh-CN" altLang="en-US">
                <a:latin typeface="黑体" panose="02010609060101010101" pitchFamily="49" charset="-122"/>
                <a:ea typeface="黑体" panose="02010609060101010101" pitchFamily="49" charset="-122"/>
                <a:cs typeface="黑体" panose="02010609060101010101" pitchFamily="49" charset="-122"/>
              </a:rPr>
              <a:t>  </a:t>
            </a:r>
            <a:r>
              <a:rPr lang="zh-CN" altLang="en-US" kern="0" spc="-100">
                <a:solidFill>
                  <a:schemeClr val="tx1"/>
                </a:solidFill>
                <a:uFillTx/>
                <a:latin typeface="黑体" panose="02010609060101010101" pitchFamily="49" charset="-122"/>
                <a:ea typeface="黑体" panose="02010609060101010101" pitchFamily="49" charset="-122"/>
                <a:cs typeface="黑体" panose="02010609060101010101" pitchFamily="49" charset="-122"/>
              </a:rPr>
              <a:t>医学数字成像和通讯标准（digital</a:t>
            </a:r>
            <a:r>
              <a:rPr lang="en-US" altLang="zh-CN" kern="0" spc="-100">
                <a:solidFill>
                  <a:schemeClr val="tx1"/>
                </a:solidFill>
                <a:uFillTx/>
                <a:latin typeface="黑体" panose="02010609060101010101" pitchFamily="49" charset="-122"/>
                <a:ea typeface="黑体" panose="02010609060101010101" pitchFamily="49" charset="-122"/>
                <a:cs typeface="黑体" panose="02010609060101010101" pitchFamily="49" charset="-122"/>
              </a:rPr>
              <a:t> </a:t>
            </a:r>
            <a:r>
              <a:rPr lang="zh-CN" altLang="en-US" kern="0" spc="-100">
                <a:solidFill>
                  <a:schemeClr val="tx1"/>
                </a:solidFill>
                <a:uFillTx/>
                <a:latin typeface="黑体" panose="02010609060101010101" pitchFamily="49" charset="-122"/>
                <a:ea typeface="黑体" panose="02010609060101010101" pitchFamily="49" charset="-122"/>
                <a:cs typeface="黑体" panose="02010609060101010101" pitchFamily="49" charset="-122"/>
              </a:rPr>
              <a:t>imaging and </a:t>
            </a:r>
            <a:r>
              <a:rPr lang="zh-CN" altLang="en-US" kern="0" spc="-100">
                <a:solidFill>
                  <a:schemeClr val="tx1"/>
                </a:solidFill>
                <a:uFillTx/>
                <a:latin typeface="黑体" panose="02010609060101010101" pitchFamily="49" charset="-122"/>
                <a:ea typeface="黑体" panose="02010609060101010101" pitchFamily="49" charset="-122"/>
                <a:cs typeface="黑体" panose="02010609060101010101" pitchFamily="49" charset="-122"/>
                <a:sym typeface="+mn-ea"/>
              </a:rPr>
              <a:t>communications</a:t>
            </a:r>
            <a:r>
              <a:rPr lang="zh-CN" altLang="en-US" kern="0" spc="-100">
                <a:solidFill>
                  <a:schemeClr val="tx1"/>
                </a:solidFill>
                <a:uFillTx/>
                <a:latin typeface="黑体" panose="02010609060101010101" pitchFamily="49" charset="-122"/>
                <a:ea typeface="黑体" panose="02010609060101010101" pitchFamily="49" charset="-122"/>
                <a:cs typeface="黑体" panose="02010609060101010101" pitchFamily="49" charset="-122"/>
              </a:rPr>
              <a:t> in medicine，DICOM</a:t>
            </a:r>
            <a:r>
              <a:rPr lang="zh-CN" altLang="en-US" kern="1000" spc="-20">
                <a:solidFill>
                  <a:schemeClr val="tx1"/>
                </a:solidFill>
                <a:uFillTx/>
                <a:latin typeface="黑体" panose="02010609060101010101" pitchFamily="49" charset="-122"/>
                <a:ea typeface="黑体" panose="02010609060101010101" pitchFamily="49" charset="-122"/>
                <a:cs typeface="黑体" panose="02010609060101010101" pitchFamily="49" charset="-122"/>
              </a:rPr>
              <a:t>）</a:t>
            </a:r>
            <a:r>
              <a:rPr lang="zh-CN" altLang="en-US">
                <a:latin typeface="黑体" panose="02010609060101010101" pitchFamily="49" charset="-122"/>
                <a:ea typeface="黑体" panose="02010609060101010101" pitchFamily="49" charset="-122"/>
                <a:cs typeface="黑体" panose="02010609060101010101" pitchFamily="49" charset="-122"/>
              </a:rPr>
              <a:t>，是用来规范医疗数字影像处理、存储、打印、显示和传输的行业标准。</a:t>
            </a:r>
            <a:endParaRPr lang="zh-CN" altLang="en-US">
              <a:latin typeface="黑体" panose="02010609060101010101" pitchFamily="49" charset="-122"/>
              <a:ea typeface="黑体" panose="02010609060101010101" pitchFamily="49" charset="-122"/>
              <a:cs typeface="黑体" panose="02010609060101010101" pitchFamily="49" charset="-122"/>
            </a:endParaRPr>
          </a:p>
        </p:txBody>
      </p:sp>
      <p:pic>
        <p:nvPicPr>
          <p:cNvPr id="9" name="图片 8" descr="333438303937323b333633333034323bcaaed7d6d0c7"/>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35305" y="1476375"/>
            <a:ext cx="315595" cy="315595"/>
          </a:xfrm>
          <a:prstGeom prst="rect">
            <a:avLst/>
          </a:prstGeom>
        </p:spPr>
      </p:pic>
      <p:pic>
        <p:nvPicPr>
          <p:cNvPr id="10" name="图片 9" descr="333438303937323b333633333034323bcaaed7d6d0c7"/>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35305" y="2550160"/>
            <a:ext cx="315595" cy="315595"/>
          </a:xfrm>
          <a:prstGeom prst="rect">
            <a:avLst/>
          </a:prstGeom>
        </p:spPr>
      </p:pic>
      <p:pic>
        <p:nvPicPr>
          <p:cNvPr id="11" name="图片 10" descr="333438303937323b333633333034323bcaaed7d6d0c7"/>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46735" y="3754755"/>
            <a:ext cx="315595" cy="3155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3219450" y="1357644"/>
            <a:ext cx="1390649" cy="531223"/>
          </a:xfrm>
          <a:prstGeom prst="rect">
            <a:avLst/>
          </a:prstGeom>
          <a:solidFill>
            <a:srgbClr val="296FA5"/>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dirty="0">
                <a:solidFill>
                  <a:schemeClr val="bg1"/>
                </a:solidFill>
                <a:latin typeface="Times New Roman" panose="02020603050405020304"/>
                <a:ea typeface="黑体" panose="02010609060101010101" pitchFamily="49" charset="-122"/>
              </a:rPr>
              <a:t>第一节 </a:t>
            </a:r>
            <a:endParaRPr lang="zh-CN" altLang="en-US" sz="2400" dirty="0">
              <a:solidFill>
                <a:schemeClr val="bg1"/>
              </a:solidFill>
              <a:latin typeface="Times New Roman" panose="02020603050405020304"/>
              <a:ea typeface="黑体" panose="02010609060101010101" pitchFamily="49" charset="-122"/>
            </a:endParaRPr>
          </a:p>
        </p:txBody>
      </p:sp>
      <p:sp>
        <p:nvSpPr>
          <p:cNvPr id="35" name="PA_矩形 8"/>
          <p:cNvSpPr/>
          <p:nvPr>
            <p:custDataLst>
              <p:tags r:id="rId1"/>
            </p:custDataLst>
          </p:nvPr>
        </p:nvSpPr>
        <p:spPr>
          <a:xfrm>
            <a:off x="4715736" y="1445251"/>
            <a:ext cx="3014922" cy="460375"/>
          </a:xfrm>
          <a:prstGeom prst="rect">
            <a:avLst/>
          </a:prstGeom>
        </p:spPr>
        <p:txBody>
          <a:bodyPr wrap="square">
            <a:spAutoFit/>
          </a:bodyPr>
          <a:lstStyle/>
          <a:p>
            <a:pPr defTabSz="685800"/>
            <a:r>
              <a:rPr lang="zh-CN" altLang="en-US" sz="2400" b="1" kern="0" dirty="0">
                <a:latin typeface="Times New Roman" panose="02020603050405020304"/>
                <a:ea typeface="黑体" panose="02010609060101010101" pitchFamily="49" charset="-122"/>
              </a:rPr>
              <a:t>电子病历概述</a:t>
            </a:r>
            <a:endParaRPr lang="zh-CN" altLang="en-US" sz="2400" b="1" kern="0" dirty="0">
              <a:latin typeface="Times New Roman" panose="02020603050405020304"/>
              <a:ea typeface="黑体" panose="02010609060101010101" pitchFamily="49" charset="-122"/>
            </a:endParaRPr>
          </a:p>
        </p:txBody>
      </p:sp>
      <p:sp>
        <p:nvSpPr>
          <p:cNvPr id="19" name="矩形 18"/>
          <p:cNvSpPr/>
          <p:nvPr/>
        </p:nvSpPr>
        <p:spPr>
          <a:xfrm>
            <a:off x="3219451" y="2412216"/>
            <a:ext cx="1390648" cy="531223"/>
          </a:xfrm>
          <a:prstGeom prst="rect">
            <a:avLst/>
          </a:prstGeom>
          <a:solidFill>
            <a:srgbClr val="52B8DA"/>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dirty="0">
                <a:solidFill>
                  <a:schemeClr val="bg1"/>
                </a:solidFill>
                <a:latin typeface="Times New Roman" panose="02020603050405020304"/>
                <a:ea typeface="黑体" panose="02010609060101010101" pitchFamily="49" charset="-122"/>
              </a:rPr>
              <a:t>第二</a:t>
            </a:r>
            <a:r>
              <a:rPr lang="zh-CN" altLang="en-US" sz="2400" dirty="0">
                <a:solidFill>
                  <a:schemeClr val="bg1"/>
                </a:solidFill>
                <a:latin typeface="Times New Roman" panose="02020603050405020304"/>
                <a:ea typeface="黑体" panose="02010609060101010101" pitchFamily="49" charset="-122"/>
              </a:rPr>
              <a:t>节 </a:t>
            </a:r>
            <a:endParaRPr lang="zh-CN" altLang="en-US" sz="2400" dirty="0">
              <a:solidFill>
                <a:schemeClr val="bg1"/>
              </a:solidFill>
              <a:latin typeface="Times New Roman" panose="02020603050405020304"/>
              <a:ea typeface="黑体" panose="02010609060101010101" pitchFamily="49" charset="-122"/>
            </a:endParaRPr>
          </a:p>
        </p:txBody>
      </p:sp>
      <p:sp>
        <p:nvSpPr>
          <p:cNvPr id="20" name="PA_矩形 8"/>
          <p:cNvSpPr/>
          <p:nvPr>
            <p:custDataLst>
              <p:tags r:id="rId2"/>
            </p:custDataLst>
          </p:nvPr>
        </p:nvSpPr>
        <p:spPr>
          <a:xfrm>
            <a:off x="4715510" y="2468880"/>
            <a:ext cx="3284220" cy="460375"/>
          </a:xfrm>
          <a:prstGeom prst="rect">
            <a:avLst/>
          </a:prstGeom>
        </p:spPr>
        <p:txBody>
          <a:bodyPr wrap="square">
            <a:spAutoFit/>
          </a:bodyPr>
          <a:lstStyle/>
          <a:p>
            <a:pPr defTabSz="685800"/>
            <a:r>
              <a:rPr lang="zh-CN" altLang="en-US" sz="2400" b="1" kern="0" dirty="0">
                <a:latin typeface="Times New Roman" panose="02020603050405020304"/>
                <a:ea typeface="黑体" panose="02010609060101010101" pitchFamily="49" charset="-122"/>
              </a:rPr>
              <a:t>电子病历的形成</a:t>
            </a:r>
            <a:endParaRPr lang="zh-CN" altLang="en-US" sz="2400" b="1" kern="0" dirty="0">
              <a:latin typeface="Times New Roman" panose="02020603050405020304"/>
              <a:ea typeface="黑体" panose="02010609060101010101" pitchFamily="49" charset="-122"/>
            </a:endParaRPr>
          </a:p>
        </p:txBody>
      </p:sp>
      <p:sp>
        <p:nvSpPr>
          <p:cNvPr id="23" name="矩形 22"/>
          <p:cNvSpPr/>
          <p:nvPr/>
        </p:nvSpPr>
        <p:spPr>
          <a:xfrm>
            <a:off x="3219451" y="3466153"/>
            <a:ext cx="1390648" cy="531223"/>
          </a:xfrm>
          <a:prstGeom prst="rect">
            <a:avLst/>
          </a:prstGeom>
          <a:solidFill>
            <a:srgbClr val="296FA5"/>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dirty="0">
                <a:solidFill>
                  <a:schemeClr val="bg1"/>
                </a:solidFill>
                <a:latin typeface="Times New Roman" panose="02020603050405020304"/>
                <a:ea typeface="黑体" panose="02010609060101010101" pitchFamily="49" charset="-122"/>
              </a:rPr>
              <a:t>第三</a:t>
            </a:r>
            <a:r>
              <a:rPr lang="zh-CN" altLang="en-US" sz="2400" dirty="0">
                <a:solidFill>
                  <a:schemeClr val="bg1"/>
                </a:solidFill>
                <a:latin typeface="Times New Roman" panose="02020603050405020304"/>
                <a:ea typeface="黑体" panose="02010609060101010101" pitchFamily="49" charset="-122"/>
              </a:rPr>
              <a:t>节 </a:t>
            </a:r>
            <a:endParaRPr lang="zh-CN" altLang="en-US" sz="2400" dirty="0">
              <a:solidFill>
                <a:schemeClr val="bg1"/>
              </a:solidFill>
              <a:latin typeface="Times New Roman" panose="02020603050405020304"/>
              <a:ea typeface="黑体" panose="02010609060101010101" pitchFamily="49" charset="-122"/>
            </a:endParaRPr>
          </a:p>
        </p:txBody>
      </p:sp>
      <p:sp>
        <p:nvSpPr>
          <p:cNvPr id="24" name="PA_矩形 8"/>
          <p:cNvSpPr/>
          <p:nvPr>
            <p:custDataLst>
              <p:tags r:id="rId3"/>
            </p:custDataLst>
          </p:nvPr>
        </p:nvSpPr>
        <p:spPr>
          <a:xfrm>
            <a:off x="4715736" y="3491676"/>
            <a:ext cx="3014922" cy="460375"/>
          </a:xfrm>
          <a:prstGeom prst="rect">
            <a:avLst/>
          </a:prstGeom>
        </p:spPr>
        <p:txBody>
          <a:bodyPr wrap="square">
            <a:spAutoFit/>
          </a:bodyPr>
          <a:lstStyle/>
          <a:p>
            <a:pPr defTabSz="685800"/>
            <a:r>
              <a:rPr lang="zh-CN" altLang="en-US" sz="2400" b="1" kern="0" dirty="0">
                <a:latin typeface="Times New Roman" panose="02020603050405020304"/>
                <a:ea typeface="黑体" panose="02010609060101010101" pitchFamily="49" charset="-122"/>
                <a:sym typeface="+mn-ea"/>
              </a:rPr>
              <a:t>电子病历</a:t>
            </a:r>
            <a:r>
              <a:rPr lang="zh-CN" altLang="en-US" sz="2400" b="1" kern="0" dirty="0">
                <a:latin typeface="Times New Roman" panose="02020603050405020304"/>
                <a:ea typeface="黑体" panose="02010609060101010101" pitchFamily="49" charset="-122"/>
              </a:rPr>
              <a:t>管理</a:t>
            </a:r>
            <a:endParaRPr lang="zh-CN" altLang="en-US" sz="2400" b="1" kern="0" dirty="0">
              <a:latin typeface="Times New Roman" panose="02020603050405020304"/>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318083" y="311849"/>
            <a:ext cx="9036690" cy="64516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sz="2400" noProof="1" smtClean="0">
                <a:solidFill>
                  <a:prstClr val="black"/>
                </a:solidFill>
                <a:latin typeface="黑体" panose="02010609060101010101" pitchFamily="49" charset="-122"/>
                <a:ea typeface="黑体" panose="02010609060101010101" pitchFamily="49" charset="-122"/>
                <a:sym typeface="Times New Roman" panose="02020603050405020304" pitchFamily="18" charset="0"/>
              </a:rPr>
              <a:t>（</a:t>
            </a:r>
            <a:r>
              <a:rPr lang="zh-CN" sz="2400" noProof="1" smtClean="0">
                <a:solidFill>
                  <a:prstClr val="black"/>
                </a:solidFill>
                <a:latin typeface="黑体" panose="02010609060101010101" pitchFamily="49" charset="-122"/>
                <a:ea typeface="黑体" panose="02010609060101010101" pitchFamily="49" charset="-122"/>
                <a:sym typeface="Times New Roman" panose="02020603050405020304" pitchFamily="18" charset="0"/>
              </a:rPr>
              <a:t>三</a:t>
            </a:r>
            <a:r>
              <a:rPr sz="2400" noProof="1" smtClean="0">
                <a:solidFill>
                  <a:prstClr val="black"/>
                </a:solidFill>
                <a:latin typeface="黑体" panose="02010609060101010101" pitchFamily="49" charset="-122"/>
                <a:ea typeface="黑体" panose="02010609060101010101" pitchFamily="49" charset="-122"/>
                <a:sym typeface="Times New Roman" panose="02020603050405020304" pitchFamily="18" charset="0"/>
              </a:rPr>
              <a:t>）电子病历系统安全</a:t>
            </a:r>
            <a:endParaRPr lang="zh-CN" altLang="en-US" sz="13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smtClean="0">
                <a:latin typeface="楷体" panose="02010609060101010101" pitchFamily="49" charset="-122"/>
                <a:ea typeface="楷体" panose="02010609060101010101" pitchFamily="49" charset="-122"/>
              </a:rPr>
              <a:t>《病案信息学》（第</a:t>
            </a:r>
            <a:r>
              <a:rPr lang="en-US" altLang="zh-CN" sz="1600" dirty="0" smtClean="0">
                <a:latin typeface="楷体" panose="02010609060101010101" pitchFamily="49" charset="-122"/>
                <a:ea typeface="楷体" panose="02010609060101010101" pitchFamily="49" charset="-122"/>
              </a:rPr>
              <a:t>3</a:t>
            </a:r>
            <a:r>
              <a:rPr lang="zh-CN" altLang="en-US" sz="1600" dirty="0" smtClean="0">
                <a:latin typeface="楷体" panose="02010609060101010101" pitchFamily="49" charset="-122"/>
                <a:ea typeface="楷体" panose="02010609060101010101" pitchFamily="49" charset="-122"/>
              </a:rPr>
              <a:t>版）</a:t>
            </a:r>
            <a:endParaRPr lang="zh-CN" altLang="en-US" sz="1600" dirty="0" smtClean="0">
              <a:latin typeface="楷体" panose="02010609060101010101" pitchFamily="49" charset="-122"/>
              <a:ea typeface="楷体" panose="02010609060101010101" pitchFamily="49" charset="-122"/>
            </a:endParaRPr>
          </a:p>
        </p:txBody>
      </p:sp>
      <p:sp>
        <p:nvSpPr>
          <p:cNvPr id="2" name="文本框 1"/>
          <p:cNvSpPr txBox="1"/>
          <p:nvPr/>
        </p:nvSpPr>
        <p:spPr>
          <a:xfrm>
            <a:off x="718820" y="1117600"/>
            <a:ext cx="8067040" cy="3415030"/>
          </a:xfrm>
          <a:prstGeom prst="rect">
            <a:avLst/>
          </a:prstGeom>
          <a:noFill/>
        </p:spPr>
        <p:txBody>
          <a:bodyPr wrap="square" rtlCol="0">
            <a:spAutoFit/>
          </a:bodyPr>
          <a:p>
            <a:pPr marL="285750" indent="-285750" algn="l" fontAlgn="auto">
              <a:lnSpc>
                <a:spcPct val="200000"/>
              </a:lnSpc>
              <a:buClr>
                <a:srgbClr val="235196"/>
              </a:buClr>
              <a:buFont typeface="Wingdings" panose="05000000000000000000" charset="0"/>
              <a:buChar char="l"/>
              <a:defRPr/>
            </a:pPr>
            <a:r>
              <a:rPr lang="zh-CN" altLang="en-US">
                <a:solidFill>
                  <a:srgbClr val="FF0000"/>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设备和硬件安全：</a:t>
            </a:r>
            <a:r>
              <a:rPr lang="en-US" altLang="zh-CN">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医院信息中心的计算机机房主要包括硬件设备、系统软件、网络以及工具软件等技术基础设施，为保障计算机安全、正常的电子病历运行系统，需确保计算机信息系统的设备放置场所稳定与安全。</a:t>
            </a:r>
            <a:endParaRPr lang="en-US" altLang="zh-CN">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a:p>
            <a:pPr marL="285750" indent="-285750" algn="l" fontAlgn="auto">
              <a:lnSpc>
                <a:spcPct val="200000"/>
              </a:lnSpc>
              <a:buClr>
                <a:srgbClr val="235196"/>
              </a:buClr>
              <a:buFont typeface="Wingdings" panose="05000000000000000000" charset="0"/>
              <a:buChar char="l"/>
              <a:defRPr/>
            </a:pPr>
            <a:r>
              <a:rPr lang="en-US" altLang="zh-CN">
                <a:solidFill>
                  <a:srgbClr val="FF0000"/>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系统安全</a:t>
            </a:r>
            <a:r>
              <a:rPr lang="zh-CN" altLang="en-US">
                <a:solidFill>
                  <a:srgbClr val="FF0000"/>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a:t>
            </a:r>
            <a:r>
              <a:rPr lang="en-US" altLang="zh-CN">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电子病历系统为结构化、模块化设计，多采用双机“热备“方案，电子病历保存需要符合病历书写规范，数据需要长期管理和分级访问机制，需要</a:t>
            </a:r>
            <a:r>
              <a:rPr lang="zh-CN" altLang="en-US">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通</a:t>
            </a:r>
            <a:r>
              <a:rPr lang="en-US" altLang="zh-CN">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过密码控制、文件存储传输加密等设置，确保数据安全。</a:t>
            </a:r>
            <a:endParaRPr lang="en-US" altLang="zh-CN">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Freeform 5" descr="e7d195523061f1c09e9d68d7cf438b91ef959ecb14fc25d26BBA7F7DBC18E55DFF4014AF651F0BF2569D4B6C1DA7F1A4683A481403BD872FC687266AD13265C1DE7C373772FD8728ABDD69ADD03BFF5BE2862BC891DBB79E53A4D67CC8AD876D2478116E14EF8C9BA5B06C867B9A27F3B1929EDF582308B759C121DD2830577E7D3AA43FF528D6E6F61640DDE0A3EC8C"/>
          <p:cNvSpPr/>
          <p:nvPr/>
        </p:nvSpPr>
        <p:spPr bwMode="auto">
          <a:xfrm flipV="1">
            <a:off x="277068" y="1764019"/>
            <a:ext cx="2106273" cy="2325223"/>
          </a:xfrm>
          <a:custGeom>
            <a:avLst/>
            <a:gdLst>
              <a:gd name="T0" fmla="*/ 590 w 590"/>
              <a:gd name="T1" fmla="*/ 169 h 677"/>
              <a:gd name="T2" fmla="*/ 294 w 590"/>
              <a:gd name="T3" fmla="*/ 0 h 677"/>
              <a:gd name="T4" fmla="*/ 0 w 590"/>
              <a:gd name="T5" fmla="*/ 169 h 677"/>
              <a:gd name="T6" fmla="*/ 0 w 590"/>
              <a:gd name="T7" fmla="*/ 508 h 677"/>
              <a:gd name="T8" fmla="*/ 294 w 590"/>
              <a:gd name="T9" fmla="*/ 677 h 677"/>
              <a:gd name="T10" fmla="*/ 590 w 590"/>
              <a:gd name="T11" fmla="*/ 508 h 677"/>
              <a:gd name="T12" fmla="*/ 590 w 590"/>
              <a:gd name="T13" fmla="*/ 169 h 677"/>
            </a:gdLst>
            <a:ahLst/>
            <a:cxnLst>
              <a:cxn ang="0">
                <a:pos x="T0" y="T1"/>
              </a:cxn>
              <a:cxn ang="0">
                <a:pos x="T2" y="T3"/>
              </a:cxn>
              <a:cxn ang="0">
                <a:pos x="T4" y="T5"/>
              </a:cxn>
              <a:cxn ang="0">
                <a:pos x="T6" y="T7"/>
              </a:cxn>
              <a:cxn ang="0">
                <a:pos x="T8" y="T9"/>
              </a:cxn>
              <a:cxn ang="0">
                <a:pos x="T10" y="T11"/>
              </a:cxn>
              <a:cxn ang="0">
                <a:pos x="T12" y="T13"/>
              </a:cxn>
            </a:cxnLst>
            <a:rect l="0" t="0" r="r" b="b"/>
            <a:pathLst>
              <a:path w="590" h="677">
                <a:moveTo>
                  <a:pt x="590" y="169"/>
                </a:moveTo>
                <a:lnTo>
                  <a:pt x="294" y="0"/>
                </a:lnTo>
                <a:lnTo>
                  <a:pt x="0" y="169"/>
                </a:lnTo>
                <a:lnTo>
                  <a:pt x="0" y="508"/>
                </a:lnTo>
                <a:lnTo>
                  <a:pt x="294" y="677"/>
                </a:lnTo>
                <a:lnTo>
                  <a:pt x="590" y="508"/>
                </a:lnTo>
                <a:lnTo>
                  <a:pt x="590" y="169"/>
                </a:lnTo>
                <a:close/>
              </a:path>
            </a:pathLst>
          </a:custGeom>
          <a:solidFill>
            <a:srgbClr val="296FA5"/>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Times New Roman" panose="02020603050405020304"/>
              <a:ea typeface="宋体" panose="02010600030101010101" pitchFamily="2" charset="-122"/>
            </a:endParaRPr>
          </a:p>
        </p:txBody>
      </p:sp>
      <p:sp>
        <p:nvSpPr>
          <p:cNvPr id="104" name="文本框 103"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393700" y="2776855"/>
            <a:ext cx="1967230" cy="829945"/>
          </a:xfrm>
          <a:prstGeom prst="rect">
            <a:avLst/>
          </a:prstGeom>
          <a:noFill/>
        </p:spPr>
        <p:txBody>
          <a:bodyPr wrap="square" rtlCol="0">
            <a:spAutoFit/>
          </a:bodyPr>
          <a:lstStyle/>
          <a:p>
            <a:pPr indent="0" algn="ctr" fontAlgn="auto">
              <a:lnSpc>
                <a:spcPct val="100000"/>
              </a:lnSpc>
              <a:buClr>
                <a:srgbClr val="235196"/>
              </a:buClr>
              <a:buFont typeface="Wingdings" panose="05000000000000000000" charset="0"/>
              <a:buNone/>
              <a:defRPr/>
            </a:pPr>
            <a:r>
              <a:rPr lang="zh-CN" altLang="en-US" sz="2400" dirty="0" smtClean="0">
                <a:solidFill>
                  <a:schemeClr val="bg1"/>
                </a:solidFill>
                <a:latin typeface="微软雅黑" panose="020B0503020204020204" charset="-122"/>
                <a:ea typeface="微软雅黑" panose="020B0503020204020204" charset="-122"/>
                <a:sym typeface="Times New Roman" panose="02020603050405020304" pitchFamily="18" charset="0"/>
              </a:rPr>
              <a:t>医务人员</a:t>
            </a:r>
            <a:endParaRPr lang="zh-CN" altLang="en-US" sz="2400" dirty="0" smtClean="0">
              <a:solidFill>
                <a:schemeClr val="bg1"/>
              </a:solidFill>
              <a:latin typeface="微软雅黑" panose="020B0503020204020204" charset="-122"/>
              <a:ea typeface="微软雅黑" panose="020B0503020204020204" charset="-122"/>
              <a:sym typeface="Times New Roman" panose="02020603050405020304" pitchFamily="18" charset="0"/>
            </a:endParaRPr>
          </a:p>
          <a:p>
            <a:pPr indent="0" algn="ctr" fontAlgn="auto">
              <a:lnSpc>
                <a:spcPct val="100000"/>
              </a:lnSpc>
              <a:buClr>
                <a:srgbClr val="235196"/>
              </a:buClr>
              <a:buFont typeface="Wingdings" panose="05000000000000000000" charset="0"/>
              <a:buNone/>
              <a:defRPr/>
            </a:pPr>
            <a:r>
              <a:rPr lang="zh-CN" altLang="en-US" sz="2400" dirty="0" smtClean="0">
                <a:solidFill>
                  <a:schemeClr val="bg1"/>
                </a:solidFill>
                <a:latin typeface="微软雅黑" panose="020B0503020204020204" charset="-122"/>
                <a:ea typeface="微软雅黑" panose="020B0503020204020204" charset="-122"/>
                <a:sym typeface="Times New Roman" panose="02020603050405020304" pitchFamily="18" charset="0"/>
              </a:rPr>
              <a:t>收集数据</a:t>
            </a:r>
            <a:endParaRPr lang="zh-CN" altLang="en-US" sz="2400" dirty="0" smtClean="0">
              <a:solidFill>
                <a:schemeClr val="bg1"/>
              </a:solidFill>
              <a:latin typeface="微软雅黑" panose="020B0503020204020204" charset="-122"/>
              <a:ea typeface="微软雅黑" panose="020B0503020204020204" charset="-122"/>
            </a:endParaRPr>
          </a:p>
        </p:txBody>
      </p:sp>
      <p:sp>
        <p:nvSpPr>
          <p:cNvPr id="105" name="矩形 104"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8255" y="2938145"/>
            <a:ext cx="2338705" cy="299085"/>
          </a:xfrm>
          <a:prstGeom prst="rect">
            <a:avLst/>
          </a:prstGeom>
        </p:spPr>
        <p:txBody>
          <a:bodyPr wrap="square">
            <a:spAutoFit/>
          </a:bodyPr>
          <a:lstStyle/>
          <a:p>
            <a:pPr algn="ctr" fontAlgn="base">
              <a:lnSpc>
                <a:spcPct val="150000"/>
              </a:lnSpc>
              <a:spcBef>
                <a:spcPct val="0"/>
              </a:spcBef>
              <a:spcAft>
                <a:spcPct val="0"/>
              </a:spcAft>
              <a:defRPr/>
            </a:pPr>
            <a:endParaRPr lang="en-US" altLang="zh-CN" sz="900">
              <a:solidFill>
                <a:schemeClr val="bg1"/>
              </a:solidFill>
              <a:latin typeface="Times New Roman" panose="02020603050405020304"/>
              <a:ea typeface="宋体" panose="02010600030101010101" pitchFamily="2" charset="-122"/>
              <a:cs typeface="Arial" panose="020B0604020202020204" pitchFamily="34" charset="0"/>
              <a:sym typeface="Calibri" panose="020F0502020204030204" charset="0"/>
            </a:endParaRPr>
          </a:p>
        </p:txBody>
      </p:sp>
      <p:sp>
        <p:nvSpPr>
          <p:cNvPr id="107" name="Freeform 5" descr="e7d195523061f1c09e9d68d7cf438b91ef959ecb14fc25d26BBA7F7DBC18E55DFF4014AF651F0BF2569D4B6C1DA7F1A4683A481403BD872FC687266AD13265C1DE7C373772FD8728ABDD69ADD03BFF5BE2862BC891DBB79E53A4D67CC8AD876D2478116E14EF8C9BA5B06C867B9A27F3B1929EDF582308B759C121DD2830577E7D3AA43FF528D6E6F61640DDE0A3EC8C"/>
          <p:cNvSpPr/>
          <p:nvPr/>
        </p:nvSpPr>
        <p:spPr bwMode="auto">
          <a:xfrm flipV="1">
            <a:off x="2561049" y="1766250"/>
            <a:ext cx="2106273" cy="2325223"/>
          </a:xfrm>
          <a:custGeom>
            <a:avLst/>
            <a:gdLst>
              <a:gd name="T0" fmla="*/ 590 w 590"/>
              <a:gd name="T1" fmla="*/ 169 h 677"/>
              <a:gd name="T2" fmla="*/ 294 w 590"/>
              <a:gd name="T3" fmla="*/ 0 h 677"/>
              <a:gd name="T4" fmla="*/ 0 w 590"/>
              <a:gd name="T5" fmla="*/ 169 h 677"/>
              <a:gd name="T6" fmla="*/ 0 w 590"/>
              <a:gd name="T7" fmla="*/ 508 h 677"/>
              <a:gd name="T8" fmla="*/ 294 w 590"/>
              <a:gd name="T9" fmla="*/ 677 h 677"/>
              <a:gd name="T10" fmla="*/ 590 w 590"/>
              <a:gd name="T11" fmla="*/ 508 h 677"/>
              <a:gd name="T12" fmla="*/ 590 w 590"/>
              <a:gd name="T13" fmla="*/ 169 h 677"/>
            </a:gdLst>
            <a:ahLst/>
            <a:cxnLst>
              <a:cxn ang="0">
                <a:pos x="T0" y="T1"/>
              </a:cxn>
              <a:cxn ang="0">
                <a:pos x="T2" y="T3"/>
              </a:cxn>
              <a:cxn ang="0">
                <a:pos x="T4" y="T5"/>
              </a:cxn>
              <a:cxn ang="0">
                <a:pos x="T6" y="T7"/>
              </a:cxn>
              <a:cxn ang="0">
                <a:pos x="T8" y="T9"/>
              </a:cxn>
              <a:cxn ang="0">
                <a:pos x="T10" y="T11"/>
              </a:cxn>
              <a:cxn ang="0">
                <a:pos x="T12" y="T13"/>
              </a:cxn>
            </a:cxnLst>
            <a:rect l="0" t="0" r="r" b="b"/>
            <a:pathLst>
              <a:path w="590" h="677">
                <a:moveTo>
                  <a:pt x="590" y="169"/>
                </a:moveTo>
                <a:lnTo>
                  <a:pt x="294" y="0"/>
                </a:lnTo>
                <a:lnTo>
                  <a:pt x="0" y="169"/>
                </a:lnTo>
                <a:lnTo>
                  <a:pt x="0" y="508"/>
                </a:lnTo>
                <a:lnTo>
                  <a:pt x="294" y="677"/>
                </a:lnTo>
                <a:lnTo>
                  <a:pt x="590" y="508"/>
                </a:lnTo>
                <a:lnTo>
                  <a:pt x="590" y="169"/>
                </a:lnTo>
                <a:close/>
              </a:path>
            </a:pathLst>
          </a:custGeom>
          <a:solidFill>
            <a:srgbClr val="52B8DA"/>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Times New Roman" panose="02020603050405020304"/>
              <a:ea typeface="宋体" panose="02010600030101010101" pitchFamily="2" charset="-122"/>
            </a:endParaRPr>
          </a:p>
        </p:txBody>
      </p:sp>
      <p:sp>
        <p:nvSpPr>
          <p:cNvPr id="108" name="文本框 107"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2564130" y="2776855"/>
            <a:ext cx="2099945" cy="829945"/>
          </a:xfrm>
          <a:prstGeom prst="rect">
            <a:avLst/>
          </a:prstGeom>
          <a:noFill/>
        </p:spPr>
        <p:txBody>
          <a:bodyPr wrap="square" rtlCol="0">
            <a:spAutoFit/>
          </a:bodyPr>
          <a:lstStyle/>
          <a:p>
            <a:pPr lvl="0" algn="ctr">
              <a:defRPr/>
            </a:pPr>
            <a:r>
              <a:rPr lang="zh-CN" altLang="en-US" sz="2400" dirty="0" smtClean="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信息系统间</a:t>
            </a:r>
            <a:endParaRPr lang="zh-CN" altLang="en-US" sz="2400" dirty="0" smtClean="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a:p>
            <a:pPr lvl="0" algn="ctr">
              <a:defRPr/>
            </a:pPr>
            <a:r>
              <a:rPr lang="zh-CN" altLang="en-US" sz="2400" dirty="0" smtClean="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交换数据</a:t>
            </a:r>
            <a:r>
              <a:rPr lang="en-US" altLang="zh-CN" sz="2400">
                <a:latin typeface="微软雅黑" panose="020B0503020204020204" charset="-122"/>
                <a:ea typeface="微软雅黑" panose="020B0503020204020204" charset="-122"/>
                <a:cs typeface="微软雅黑" panose="020B0503020204020204" charset="-122"/>
                <a:sym typeface="Times New Roman" panose="02020603050405020304" pitchFamily="18" charset="0"/>
              </a:rPr>
              <a:t>  </a:t>
            </a:r>
            <a:r>
              <a:rPr lang="en-US" altLang="zh-CN" sz="2400">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 </a:t>
            </a:r>
            <a:endParaRPr lang="en-US" altLang="zh-CN" sz="2400" dirty="0">
              <a:solidFill>
                <a:schemeClr val="bg1"/>
              </a:solidFill>
              <a:latin typeface="Times New Roman" panose="02020603050405020304"/>
              <a:ea typeface="宋体" panose="02010600030101010101" pitchFamily="2" charset="-122"/>
            </a:endParaRPr>
          </a:p>
        </p:txBody>
      </p:sp>
      <p:sp>
        <p:nvSpPr>
          <p:cNvPr id="110" name="Freeform 5" descr="e7d195523061f1c09e9d68d7cf438b91ef959ecb14fc25d26BBA7F7DBC18E55DFF4014AF651F0BF2569D4B6C1DA7F1A4683A481403BD872FC687266AD13265C1DE7C373772FD8728ABDD69ADD03BFF5BE2862BC891DBB79E53A4D67CC8AD876D2478116E14EF8C9BA5B06C867B9A27F3B1929EDF582308B759C121DD2830577E7D3AA43FF528D6E6F61640DDE0A3EC8C"/>
          <p:cNvSpPr/>
          <p:nvPr/>
        </p:nvSpPr>
        <p:spPr bwMode="auto">
          <a:xfrm flipV="1">
            <a:off x="4845270" y="1764019"/>
            <a:ext cx="2106273" cy="2325223"/>
          </a:xfrm>
          <a:custGeom>
            <a:avLst/>
            <a:gdLst>
              <a:gd name="T0" fmla="*/ 590 w 590"/>
              <a:gd name="T1" fmla="*/ 169 h 677"/>
              <a:gd name="T2" fmla="*/ 294 w 590"/>
              <a:gd name="T3" fmla="*/ 0 h 677"/>
              <a:gd name="T4" fmla="*/ 0 w 590"/>
              <a:gd name="T5" fmla="*/ 169 h 677"/>
              <a:gd name="T6" fmla="*/ 0 w 590"/>
              <a:gd name="T7" fmla="*/ 508 h 677"/>
              <a:gd name="T8" fmla="*/ 294 w 590"/>
              <a:gd name="T9" fmla="*/ 677 h 677"/>
              <a:gd name="T10" fmla="*/ 590 w 590"/>
              <a:gd name="T11" fmla="*/ 508 h 677"/>
              <a:gd name="T12" fmla="*/ 590 w 590"/>
              <a:gd name="T13" fmla="*/ 169 h 677"/>
            </a:gdLst>
            <a:ahLst/>
            <a:cxnLst>
              <a:cxn ang="0">
                <a:pos x="T0" y="T1"/>
              </a:cxn>
              <a:cxn ang="0">
                <a:pos x="T2" y="T3"/>
              </a:cxn>
              <a:cxn ang="0">
                <a:pos x="T4" y="T5"/>
              </a:cxn>
              <a:cxn ang="0">
                <a:pos x="T6" y="T7"/>
              </a:cxn>
              <a:cxn ang="0">
                <a:pos x="T8" y="T9"/>
              </a:cxn>
              <a:cxn ang="0">
                <a:pos x="T10" y="T11"/>
              </a:cxn>
              <a:cxn ang="0">
                <a:pos x="T12" y="T13"/>
              </a:cxn>
            </a:cxnLst>
            <a:rect l="0" t="0" r="r" b="b"/>
            <a:pathLst>
              <a:path w="590" h="677">
                <a:moveTo>
                  <a:pt x="590" y="169"/>
                </a:moveTo>
                <a:lnTo>
                  <a:pt x="294" y="0"/>
                </a:lnTo>
                <a:lnTo>
                  <a:pt x="0" y="169"/>
                </a:lnTo>
                <a:lnTo>
                  <a:pt x="0" y="508"/>
                </a:lnTo>
                <a:lnTo>
                  <a:pt x="294" y="677"/>
                </a:lnTo>
                <a:lnTo>
                  <a:pt x="590" y="508"/>
                </a:lnTo>
                <a:lnTo>
                  <a:pt x="590" y="169"/>
                </a:lnTo>
                <a:close/>
              </a:path>
            </a:pathLst>
          </a:custGeom>
          <a:solidFill>
            <a:srgbClr val="296FA5"/>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Times New Roman" panose="02020603050405020304"/>
              <a:ea typeface="宋体" panose="02010600030101010101" pitchFamily="2" charset="-122"/>
            </a:endParaRPr>
          </a:p>
        </p:txBody>
      </p:sp>
      <p:sp>
        <p:nvSpPr>
          <p:cNvPr id="111" name="文本框 110"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4902835" y="2685415"/>
            <a:ext cx="1979295" cy="829945"/>
          </a:xfrm>
          <a:prstGeom prst="rect">
            <a:avLst/>
          </a:prstGeom>
          <a:noFill/>
        </p:spPr>
        <p:txBody>
          <a:bodyPr wrap="square" rtlCol="0">
            <a:spAutoFit/>
          </a:bodyPr>
          <a:lstStyle/>
          <a:p>
            <a:pPr indent="0" algn="ctr" fontAlgn="auto">
              <a:lnSpc>
                <a:spcPct val="100000"/>
              </a:lnSpc>
              <a:buClr>
                <a:srgbClr val="235196"/>
              </a:buClr>
              <a:buFont typeface="Wingdings" panose="05000000000000000000" charset="0"/>
              <a:buNone/>
              <a:defRPr/>
            </a:pPr>
            <a:r>
              <a:rPr lang="zh-CN" altLang="en-US" sz="2400" dirty="0" smtClean="0">
                <a:solidFill>
                  <a:schemeClr val="bg1"/>
                </a:solidFill>
                <a:latin typeface="微软雅黑" panose="020B0503020204020204" charset="-122"/>
                <a:ea typeface="微软雅黑" panose="020B0503020204020204" charset="-122"/>
              </a:rPr>
              <a:t>电子病历</a:t>
            </a:r>
            <a:endParaRPr lang="zh-CN" altLang="en-US" sz="2400" dirty="0" smtClean="0">
              <a:solidFill>
                <a:schemeClr val="bg1"/>
              </a:solidFill>
              <a:latin typeface="微软雅黑" panose="020B0503020204020204" charset="-122"/>
              <a:ea typeface="微软雅黑" panose="020B0503020204020204" charset="-122"/>
            </a:endParaRPr>
          </a:p>
          <a:p>
            <a:pPr indent="0" algn="ctr" fontAlgn="auto">
              <a:lnSpc>
                <a:spcPct val="100000"/>
              </a:lnSpc>
              <a:buClr>
                <a:srgbClr val="235196"/>
              </a:buClr>
              <a:buFont typeface="Wingdings" panose="05000000000000000000" charset="0"/>
              <a:buNone/>
              <a:defRPr/>
            </a:pPr>
            <a:r>
              <a:rPr lang="zh-CN" altLang="en-US" sz="2400" dirty="0" smtClean="0">
                <a:solidFill>
                  <a:schemeClr val="bg1"/>
                </a:solidFill>
                <a:latin typeface="微软雅黑" panose="020B0503020204020204" charset="-122"/>
                <a:ea typeface="微软雅黑" panose="020B0503020204020204" charset="-122"/>
              </a:rPr>
              <a:t>内容与</a:t>
            </a:r>
            <a:r>
              <a:rPr lang="zh-CN" altLang="en-US" sz="2400" dirty="0" smtClean="0">
                <a:solidFill>
                  <a:schemeClr val="bg1"/>
                </a:solidFill>
                <a:latin typeface="微软雅黑" panose="020B0503020204020204" charset="-122"/>
                <a:ea typeface="微软雅黑" panose="020B0503020204020204" charset="-122"/>
                <a:sym typeface="Times New Roman" panose="02020603050405020304" pitchFamily="18" charset="0"/>
              </a:rPr>
              <a:t>架构</a:t>
            </a:r>
            <a:r>
              <a:rPr lang="zh-CN" altLang="en-US" sz="2400" dirty="0" smtClean="0">
                <a:solidFill>
                  <a:schemeClr val="bg1"/>
                </a:solidFill>
                <a:latin typeface="Times New Roman" panose="02020603050405020304"/>
                <a:ea typeface="宋体" panose="02010600030101010101" pitchFamily="2" charset="-122"/>
                <a:sym typeface="Times New Roman" panose="02020603050405020304" pitchFamily="18" charset="0"/>
              </a:rPr>
              <a:t> </a:t>
            </a:r>
            <a:endParaRPr lang="zh-CN" altLang="en-US" sz="2400" dirty="0" smtClean="0">
              <a:solidFill>
                <a:schemeClr val="bg1"/>
              </a:solidFill>
              <a:latin typeface="Times New Roman" panose="02020603050405020304"/>
              <a:ea typeface="宋体" panose="02010600030101010101" pitchFamily="2" charset="-122"/>
            </a:endParaRPr>
          </a:p>
        </p:txBody>
      </p:sp>
      <p:sp>
        <p:nvSpPr>
          <p:cNvPr id="113" name="Freeform 5" descr="e7d195523061f1c09e9d68d7cf438b91ef959ecb14fc25d26BBA7F7DBC18E55DFF4014AF651F0BF2569D4B6C1DA7F1A4683A481403BD872FC687266AD13265C1DE7C373772FD8728ABDD69ADD03BFF5BE2862BC891DBB79E53A4D67CC8AD876D2478116E14EF8C9BA5B06C867B9A27F3B1929EDF582308B759C121DD2830577E7D3AA43FF528D6E6F61640DDE0A3EC8C"/>
          <p:cNvSpPr/>
          <p:nvPr/>
        </p:nvSpPr>
        <p:spPr bwMode="auto">
          <a:xfrm flipV="1">
            <a:off x="7074641" y="1766250"/>
            <a:ext cx="2106273" cy="2325223"/>
          </a:xfrm>
          <a:custGeom>
            <a:avLst/>
            <a:gdLst>
              <a:gd name="T0" fmla="*/ 590 w 590"/>
              <a:gd name="T1" fmla="*/ 169 h 677"/>
              <a:gd name="T2" fmla="*/ 294 w 590"/>
              <a:gd name="T3" fmla="*/ 0 h 677"/>
              <a:gd name="T4" fmla="*/ 0 w 590"/>
              <a:gd name="T5" fmla="*/ 169 h 677"/>
              <a:gd name="T6" fmla="*/ 0 w 590"/>
              <a:gd name="T7" fmla="*/ 508 h 677"/>
              <a:gd name="T8" fmla="*/ 294 w 590"/>
              <a:gd name="T9" fmla="*/ 677 h 677"/>
              <a:gd name="T10" fmla="*/ 590 w 590"/>
              <a:gd name="T11" fmla="*/ 508 h 677"/>
              <a:gd name="T12" fmla="*/ 590 w 590"/>
              <a:gd name="T13" fmla="*/ 169 h 677"/>
            </a:gdLst>
            <a:ahLst/>
            <a:cxnLst>
              <a:cxn ang="0">
                <a:pos x="T0" y="T1"/>
              </a:cxn>
              <a:cxn ang="0">
                <a:pos x="T2" y="T3"/>
              </a:cxn>
              <a:cxn ang="0">
                <a:pos x="T4" y="T5"/>
              </a:cxn>
              <a:cxn ang="0">
                <a:pos x="T6" y="T7"/>
              </a:cxn>
              <a:cxn ang="0">
                <a:pos x="T8" y="T9"/>
              </a:cxn>
              <a:cxn ang="0">
                <a:pos x="T10" y="T11"/>
              </a:cxn>
              <a:cxn ang="0">
                <a:pos x="T12" y="T13"/>
              </a:cxn>
            </a:cxnLst>
            <a:rect l="0" t="0" r="r" b="b"/>
            <a:pathLst>
              <a:path w="590" h="677">
                <a:moveTo>
                  <a:pt x="590" y="169"/>
                </a:moveTo>
                <a:lnTo>
                  <a:pt x="294" y="0"/>
                </a:lnTo>
                <a:lnTo>
                  <a:pt x="0" y="169"/>
                </a:lnTo>
                <a:lnTo>
                  <a:pt x="0" y="508"/>
                </a:lnTo>
                <a:lnTo>
                  <a:pt x="294" y="677"/>
                </a:lnTo>
                <a:lnTo>
                  <a:pt x="590" y="508"/>
                </a:lnTo>
                <a:lnTo>
                  <a:pt x="590" y="169"/>
                </a:lnTo>
                <a:close/>
              </a:path>
            </a:pathLst>
          </a:custGeom>
          <a:solidFill>
            <a:srgbClr val="52B8DA"/>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Times New Roman" panose="02020603050405020304"/>
              <a:ea typeface="宋体" panose="02010600030101010101" pitchFamily="2" charset="-122"/>
            </a:endParaRPr>
          </a:p>
        </p:txBody>
      </p:sp>
      <p:sp>
        <p:nvSpPr>
          <p:cNvPr id="114" name="文本框 113"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7186295" y="2685415"/>
            <a:ext cx="2042795" cy="829945"/>
          </a:xfrm>
          <a:prstGeom prst="rect">
            <a:avLst/>
          </a:prstGeom>
          <a:noFill/>
        </p:spPr>
        <p:txBody>
          <a:bodyPr wrap="square" rtlCol="0">
            <a:spAutoFit/>
          </a:bodyPr>
          <a:lstStyle/>
          <a:p>
            <a:pPr indent="0" algn="l" fontAlgn="auto">
              <a:lnSpc>
                <a:spcPct val="100000"/>
              </a:lnSpc>
              <a:buClr>
                <a:srgbClr val="235196"/>
              </a:buClr>
              <a:buFont typeface="Wingdings" panose="05000000000000000000" charset="0"/>
              <a:buNone/>
              <a:defRPr/>
            </a:pPr>
            <a:r>
              <a:rPr lang="zh-CN" altLang="en-US" sz="2400" dirty="0" smtClean="0">
                <a:solidFill>
                  <a:schemeClr val="bg1"/>
                </a:solidFill>
                <a:latin typeface="微软雅黑" panose="020B0503020204020204" charset="-122"/>
                <a:ea typeface="微软雅黑" panose="020B0503020204020204" charset="-122"/>
                <a:sym typeface="Times New Roman" panose="02020603050405020304" pitchFamily="18" charset="0"/>
              </a:rPr>
              <a:t>电子病历与纸质病案的区别</a:t>
            </a:r>
            <a:endParaRPr lang="zh-CN" altLang="en-US" sz="2400" dirty="0" smtClean="0">
              <a:solidFill>
                <a:schemeClr val="bg1"/>
              </a:solidFill>
              <a:latin typeface="微软雅黑" panose="020B0503020204020204" charset="-122"/>
              <a:ea typeface="微软雅黑" panose="020B0503020204020204" charset="-122"/>
              <a:sym typeface="Times New Roman" panose="02020603050405020304" pitchFamily="18" charset="0"/>
            </a:endParaRPr>
          </a:p>
        </p:txBody>
      </p:sp>
      <p:grpSp>
        <p:nvGrpSpPr>
          <p:cNvPr id="16" name="Group 173"/>
          <p:cNvGrpSpPr/>
          <p:nvPr/>
        </p:nvGrpSpPr>
        <p:grpSpPr>
          <a:xfrm>
            <a:off x="1127898" y="2242276"/>
            <a:ext cx="403341" cy="404721"/>
            <a:chOff x="839787" y="3005138"/>
            <a:chExt cx="406400" cy="423862"/>
          </a:xfrm>
          <a:solidFill>
            <a:schemeClr val="bg1"/>
          </a:solidFill>
        </p:grpSpPr>
        <p:sp>
          <p:nvSpPr>
            <p:cNvPr id="17" name="Freeform 287"/>
            <p:cNvSpPr/>
            <p:nvPr/>
          </p:nvSpPr>
          <p:spPr bwMode="auto">
            <a:xfrm>
              <a:off x="985837" y="3094038"/>
              <a:ext cx="84138" cy="100013"/>
            </a:xfrm>
            <a:custGeom>
              <a:avLst/>
              <a:gdLst>
                <a:gd name="T0" fmla="*/ 53 w 53"/>
                <a:gd name="T1" fmla="*/ 54 h 63"/>
                <a:gd name="T2" fmla="*/ 40 w 53"/>
                <a:gd name="T3" fmla="*/ 63 h 63"/>
                <a:gd name="T4" fmla="*/ 0 w 53"/>
                <a:gd name="T5" fmla="*/ 9 h 63"/>
                <a:gd name="T6" fmla="*/ 12 w 53"/>
                <a:gd name="T7" fmla="*/ 0 h 63"/>
                <a:gd name="T8" fmla="*/ 53 w 53"/>
                <a:gd name="T9" fmla="*/ 54 h 63"/>
              </a:gdLst>
              <a:ahLst/>
              <a:cxnLst>
                <a:cxn ang="0">
                  <a:pos x="T0" y="T1"/>
                </a:cxn>
                <a:cxn ang="0">
                  <a:pos x="T2" y="T3"/>
                </a:cxn>
                <a:cxn ang="0">
                  <a:pos x="T4" y="T5"/>
                </a:cxn>
                <a:cxn ang="0">
                  <a:pos x="T6" y="T7"/>
                </a:cxn>
                <a:cxn ang="0">
                  <a:pos x="T8" y="T9"/>
                </a:cxn>
              </a:cxnLst>
              <a:rect l="0" t="0" r="r" b="b"/>
              <a:pathLst>
                <a:path w="53" h="63">
                  <a:moveTo>
                    <a:pt x="53" y="54"/>
                  </a:moveTo>
                  <a:lnTo>
                    <a:pt x="40" y="63"/>
                  </a:lnTo>
                  <a:lnTo>
                    <a:pt x="0" y="9"/>
                  </a:lnTo>
                  <a:lnTo>
                    <a:pt x="12" y="0"/>
                  </a:lnTo>
                  <a:lnTo>
                    <a:pt x="53" y="54"/>
                  </a:lnTo>
                  <a:close/>
                </a:path>
              </a:pathLst>
            </a:custGeom>
            <a:grpFill/>
            <a:ln>
              <a:noFill/>
            </a:ln>
          </p:spPr>
          <p:txBody>
            <a:bodyPr/>
            <a:lstStyle/>
            <a:p>
              <a:pPr defTabSz="914400">
                <a:defRPr/>
              </a:pPr>
              <a:endParaRPr lang="en-AU" kern="0">
                <a:solidFill>
                  <a:srgbClr val="000000"/>
                </a:solidFill>
                <a:latin typeface="Times New Roman" panose="02020603050405020304"/>
                <a:ea typeface="宋体" panose="02010600030101010101" pitchFamily="2" charset="-122"/>
              </a:endParaRPr>
            </a:p>
          </p:txBody>
        </p:sp>
        <p:sp>
          <p:nvSpPr>
            <p:cNvPr id="18" name="Freeform 288"/>
            <p:cNvSpPr/>
            <p:nvPr/>
          </p:nvSpPr>
          <p:spPr bwMode="auto">
            <a:xfrm>
              <a:off x="1098550" y="3244850"/>
              <a:ext cx="82550" cy="100013"/>
            </a:xfrm>
            <a:custGeom>
              <a:avLst/>
              <a:gdLst>
                <a:gd name="T0" fmla="*/ 12 w 52"/>
                <a:gd name="T1" fmla="*/ 0 h 63"/>
                <a:gd name="T2" fmla="*/ 0 w 52"/>
                <a:gd name="T3" fmla="*/ 9 h 63"/>
                <a:gd name="T4" fmla="*/ 40 w 52"/>
                <a:gd name="T5" fmla="*/ 63 h 63"/>
                <a:gd name="T6" fmla="*/ 52 w 52"/>
                <a:gd name="T7" fmla="*/ 53 h 63"/>
                <a:gd name="T8" fmla="*/ 12 w 52"/>
                <a:gd name="T9" fmla="*/ 0 h 63"/>
              </a:gdLst>
              <a:ahLst/>
              <a:cxnLst>
                <a:cxn ang="0">
                  <a:pos x="T0" y="T1"/>
                </a:cxn>
                <a:cxn ang="0">
                  <a:pos x="T2" y="T3"/>
                </a:cxn>
                <a:cxn ang="0">
                  <a:pos x="T4" y="T5"/>
                </a:cxn>
                <a:cxn ang="0">
                  <a:pos x="T6" y="T7"/>
                </a:cxn>
                <a:cxn ang="0">
                  <a:pos x="T8" y="T9"/>
                </a:cxn>
              </a:cxnLst>
              <a:rect l="0" t="0" r="r" b="b"/>
              <a:pathLst>
                <a:path w="52" h="63">
                  <a:moveTo>
                    <a:pt x="12" y="0"/>
                  </a:moveTo>
                  <a:lnTo>
                    <a:pt x="0" y="9"/>
                  </a:lnTo>
                  <a:lnTo>
                    <a:pt x="40" y="63"/>
                  </a:lnTo>
                  <a:lnTo>
                    <a:pt x="52" y="53"/>
                  </a:lnTo>
                  <a:lnTo>
                    <a:pt x="12" y="0"/>
                  </a:lnTo>
                  <a:close/>
                </a:path>
              </a:pathLst>
            </a:custGeom>
            <a:grpFill/>
            <a:ln>
              <a:noFill/>
            </a:ln>
          </p:spPr>
          <p:txBody>
            <a:bodyPr/>
            <a:lstStyle/>
            <a:p>
              <a:pPr defTabSz="914400">
                <a:defRPr/>
              </a:pPr>
              <a:endParaRPr lang="en-AU" kern="0">
                <a:solidFill>
                  <a:srgbClr val="000000"/>
                </a:solidFill>
                <a:latin typeface="Times New Roman" panose="02020603050405020304"/>
                <a:ea typeface="宋体" panose="02010600030101010101" pitchFamily="2" charset="-122"/>
              </a:endParaRPr>
            </a:p>
          </p:txBody>
        </p:sp>
        <p:sp>
          <p:nvSpPr>
            <p:cNvPr id="19" name="Freeform 289"/>
            <p:cNvSpPr/>
            <p:nvPr/>
          </p:nvSpPr>
          <p:spPr bwMode="auto">
            <a:xfrm>
              <a:off x="1114425" y="3136900"/>
              <a:ext cx="95250" cy="74613"/>
            </a:xfrm>
            <a:custGeom>
              <a:avLst/>
              <a:gdLst>
                <a:gd name="T0" fmla="*/ 5 w 60"/>
                <a:gd name="T1" fmla="*/ 47 h 47"/>
                <a:gd name="T2" fmla="*/ 0 w 60"/>
                <a:gd name="T3" fmla="*/ 38 h 47"/>
                <a:gd name="T4" fmla="*/ 55 w 60"/>
                <a:gd name="T5" fmla="*/ 0 h 47"/>
                <a:gd name="T6" fmla="*/ 60 w 60"/>
                <a:gd name="T7" fmla="*/ 8 h 47"/>
                <a:gd name="T8" fmla="*/ 5 w 60"/>
                <a:gd name="T9" fmla="*/ 47 h 47"/>
              </a:gdLst>
              <a:ahLst/>
              <a:cxnLst>
                <a:cxn ang="0">
                  <a:pos x="T0" y="T1"/>
                </a:cxn>
                <a:cxn ang="0">
                  <a:pos x="T2" y="T3"/>
                </a:cxn>
                <a:cxn ang="0">
                  <a:pos x="T4" y="T5"/>
                </a:cxn>
                <a:cxn ang="0">
                  <a:pos x="T6" y="T7"/>
                </a:cxn>
                <a:cxn ang="0">
                  <a:pos x="T8" y="T9"/>
                </a:cxn>
              </a:cxnLst>
              <a:rect l="0" t="0" r="r" b="b"/>
              <a:pathLst>
                <a:path w="60" h="47">
                  <a:moveTo>
                    <a:pt x="5" y="47"/>
                  </a:moveTo>
                  <a:lnTo>
                    <a:pt x="0" y="38"/>
                  </a:lnTo>
                  <a:lnTo>
                    <a:pt x="55" y="0"/>
                  </a:lnTo>
                  <a:lnTo>
                    <a:pt x="60" y="8"/>
                  </a:lnTo>
                  <a:lnTo>
                    <a:pt x="5" y="47"/>
                  </a:lnTo>
                  <a:close/>
                </a:path>
              </a:pathLst>
            </a:custGeom>
            <a:grpFill/>
            <a:ln>
              <a:noFill/>
            </a:ln>
          </p:spPr>
          <p:txBody>
            <a:bodyPr/>
            <a:lstStyle/>
            <a:p>
              <a:pPr defTabSz="914400">
                <a:defRPr/>
              </a:pPr>
              <a:endParaRPr lang="en-AU" kern="0">
                <a:solidFill>
                  <a:srgbClr val="000000"/>
                </a:solidFill>
                <a:latin typeface="Times New Roman" panose="02020603050405020304"/>
                <a:ea typeface="宋体" panose="02010600030101010101" pitchFamily="2" charset="-122"/>
              </a:endParaRPr>
            </a:p>
          </p:txBody>
        </p:sp>
        <p:sp>
          <p:nvSpPr>
            <p:cNvPr id="20" name="Freeform 290"/>
            <p:cNvSpPr/>
            <p:nvPr/>
          </p:nvSpPr>
          <p:spPr bwMode="auto">
            <a:xfrm>
              <a:off x="958850" y="3233738"/>
              <a:ext cx="100013" cy="82550"/>
            </a:xfrm>
            <a:custGeom>
              <a:avLst/>
              <a:gdLst>
                <a:gd name="T0" fmla="*/ 63 w 63"/>
                <a:gd name="T1" fmla="*/ 13 h 52"/>
                <a:gd name="T2" fmla="*/ 54 w 63"/>
                <a:gd name="T3" fmla="*/ 0 h 52"/>
                <a:gd name="T4" fmla="*/ 0 w 63"/>
                <a:gd name="T5" fmla="*/ 40 h 52"/>
                <a:gd name="T6" fmla="*/ 9 w 63"/>
                <a:gd name="T7" fmla="*/ 52 h 52"/>
                <a:gd name="T8" fmla="*/ 63 w 63"/>
                <a:gd name="T9" fmla="*/ 13 h 52"/>
              </a:gdLst>
              <a:ahLst/>
              <a:cxnLst>
                <a:cxn ang="0">
                  <a:pos x="T0" y="T1"/>
                </a:cxn>
                <a:cxn ang="0">
                  <a:pos x="T2" y="T3"/>
                </a:cxn>
                <a:cxn ang="0">
                  <a:pos x="T4" y="T5"/>
                </a:cxn>
                <a:cxn ang="0">
                  <a:pos x="T6" y="T7"/>
                </a:cxn>
                <a:cxn ang="0">
                  <a:pos x="T8" y="T9"/>
                </a:cxn>
              </a:cxnLst>
              <a:rect l="0" t="0" r="r" b="b"/>
              <a:pathLst>
                <a:path w="63" h="52">
                  <a:moveTo>
                    <a:pt x="63" y="13"/>
                  </a:moveTo>
                  <a:lnTo>
                    <a:pt x="54" y="0"/>
                  </a:lnTo>
                  <a:lnTo>
                    <a:pt x="0" y="40"/>
                  </a:lnTo>
                  <a:lnTo>
                    <a:pt x="9" y="52"/>
                  </a:lnTo>
                  <a:lnTo>
                    <a:pt x="63" y="13"/>
                  </a:lnTo>
                  <a:close/>
                </a:path>
              </a:pathLst>
            </a:custGeom>
            <a:grpFill/>
            <a:ln>
              <a:noFill/>
            </a:ln>
          </p:spPr>
          <p:txBody>
            <a:bodyPr/>
            <a:lstStyle/>
            <a:p>
              <a:pPr defTabSz="914400">
                <a:defRPr/>
              </a:pPr>
              <a:endParaRPr lang="en-AU" kern="0">
                <a:solidFill>
                  <a:srgbClr val="000000"/>
                </a:solidFill>
                <a:latin typeface="Times New Roman" panose="02020603050405020304"/>
                <a:ea typeface="宋体" panose="02010600030101010101" pitchFamily="2" charset="-122"/>
              </a:endParaRPr>
            </a:p>
          </p:txBody>
        </p:sp>
        <p:sp>
          <p:nvSpPr>
            <p:cNvPr id="21" name="Freeform 291"/>
            <p:cNvSpPr/>
            <p:nvPr/>
          </p:nvSpPr>
          <p:spPr bwMode="auto">
            <a:xfrm>
              <a:off x="995362" y="3127375"/>
              <a:ext cx="182563" cy="184150"/>
            </a:xfrm>
            <a:custGeom>
              <a:avLst/>
              <a:gdLst>
                <a:gd name="T0" fmla="*/ 219 w 243"/>
                <a:gd name="T1" fmla="*/ 166 h 244"/>
                <a:gd name="T2" fmla="*/ 78 w 243"/>
                <a:gd name="T3" fmla="*/ 220 h 244"/>
                <a:gd name="T4" fmla="*/ 24 w 243"/>
                <a:gd name="T5" fmla="*/ 78 h 244"/>
                <a:gd name="T6" fmla="*/ 165 w 243"/>
                <a:gd name="T7" fmla="*/ 24 h 244"/>
                <a:gd name="T8" fmla="*/ 219 w 243"/>
                <a:gd name="T9" fmla="*/ 166 h 244"/>
              </a:gdLst>
              <a:ahLst/>
              <a:cxnLst>
                <a:cxn ang="0">
                  <a:pos x="T0" y="T1"/>
                </a:cxn>
                <a:cxn ang="0">
                  <a:pos x="T2" y="T3"/>
                </a:cxn>
                <a:cxn ang="0">
                  <a:pos x="T4" y="T5"/>
                </a:cxn>
                <a:cxn ang="0">
                  <a:pos x="T6" y="T7"/>
                </a:cxn>
                <a:cxn ang="0">
                  <a:pos x="T8" y="T9"/>
                </a:cxn>
              </a:cxnLst>
              <a:rect l="0" t="0" r="r" b="b"/>
              <a:pathLst>
                <a:path w="243" h="244">
                  <a:moveTo>
                    <a:pt x="219" y="166"/>
                  </a:moveTo>
                  <a:cubicBezTo>
                    <a:pt x="195" y="220"/>
                    <a:pt x="132" y="244"/>
                    <a:pt x="78" y="220"/>
                  </a:cubicBezTo>
                  <a:cubicBezTo>
                    <a:pt x="24" y="196"/>
                    <a:pt x="0" y="132"/>
                    <a:pt x="24" y="78"/>
                  </a:cubicBezTo>
                  <a:cubicBezTo>
                    <a:pt x="48" y="25"/>
                    <a:pt x="111" y="0"/>
                    <a:pt x="165" y="24"/>
                  </a:cubicBezTo>
                  <a:cubicBezTo>
                    <a:pt x="219" y="49"/>
                    <a:pt x="243" y="112"/>
                    <a:pt x="219" y="166"/>
                  </a:cubicBezTo>
                  <a:close/>
                </a:path>
              </a:pathLst>
            </a:custGeom>
            <a:grpFill/>
            <a:ln>
              <a:noFill/>
            </a:ln>
          </p:spPr>
          <p:txBody>
            <a:bodyPr/>
            <a:lstStyle/>
            <a:p>
              <a:pPr defTabSz="914400">
                <a:defRPr/>
              </a:pPr>
              <a:endParaRPr lang="en-AU" kern="0">
                <a:solidFill>
                  <a:srgbClr val="000000"/>
                </a:solidFill>
                <a:latin typeface="Times New Roman" panose="02020603050405020304"/>
                <a:ea typeface="宋体" panose="02010600030101010101" pitchFamily="2" charset="-122"/>
              </a:endParaRPr>
            </a:p>
          </p:txBody>
        </p:sp>
        <p:sp>
          <p:nvSpPr>
            <p:cNvPr id="22" name="Freeform 292"/>
            <p:cNvSpPr/>
            <p:nvPr/>
          </p:nvSpPr>
          <p:spPr bwMode="auto">
            <a:xfrm>
              <a:off x="909637" y="3005138"/>
              <a:ext cx="133350" cy="133350"/>
            </a:xfrm>
            <a:custGeom>
              <a:avLst/>
              <a:gdLst>
                <a:gd name="T0" fmla="*/ 160 w 178"/>
                <a:gd name="T1" fmla="*/ 120 h 177"/>
                <a:gd name="T2" fmla="*/ 57 w 178"/>
                <a:gd name="T3" fmla="*/ 160 h 177"/>
                <a:gd name="T4" fmla="*/ 18 w 178"/>
                <a:gd name="T5" fmla="*/ 57 h 177"/>
                <a:gd name="T6" fmla="*/ 121 w 178"/>
                <a:gd name="T7" fmla="*/ 17 h 177"/>
                <a:gd name="T8" fmla="*/ 160 w 178"/>
                <a:gd name="T9" fmla="*/ 120 h 177"/>
              </a:gdLst>
              <a:ahLst/>
              <a:cxnLst>
                <a:cxn ang="0">
                  <a:pos x="T0" y="T1"/>
                </a:cxn>
                <a:cxn ang="0">
                  <a:pos x="T2" y="T3"/>
                </a:cxn>
                <a:cxn ang="0">
                  <a:pos x="T4" y="T5"/>
                </a:cxn>
                <a:cxn ang="0">
                  <a:pos x="T6" y="T7"/>
                </a:cxn>
                <a:cxn ang="0">
                  <a:pos x="T8" y="T9"/>
                </a:cxn>
              </a:cxnLst>
              <a:rect l="0" t="0" r="r" b="b"/>
              <a:pathLst>
                <a:path w="178" h="177">
                  <a:moveTo>
                    <a:pt x="160" y="120"/>
                  </a:moveTo>
                  <a:cubicBezTo>
                    <a:pt x="143" y="160"/>
                    <a:pt x="97" y="177"/>
                    <a:pt x="57" y="160"/>
                  </a:cubicBezTo>
                  <a:cubicBezTo>
                    <a:pt x="18" y="142"/>
                    <a:pt x="0" y="96"/>
                    <a:pt x="18" y="57"/>
                  </a:cubicBezTo>
                  <a:cubicBezTo>
                    <a:pt x="36" y="17"/>
                    <a:pt x="82" y="0"/>
                    <a:pt x="121" y="17"/>
                  </a:cubicBezTo>
                  <a:cubicBezTo>
                    <a:pt x="160" y="35"/>
                    <a:pt x="178" y="81"/>
                    <a:pt x="160" y="120"/>
                  </a:cubicBezTo>
                  <a:close/>
                </a:path>
              </a:pathLst>
            </a:custGeom>
            <a:grpFill/>
            <a:ln>
              <a:noFill/>
            </a:ln>
          </p:spPr>
          <p:txBody>
            <a:bodyPr/>
            <a:lstStyle/>
            <a:p>
              <a:pPr defTabSz="914400">
                <a:defRPr/>
              </a:pPr>
              <a:endParaRPr lang="en-AU" kern="0">
                <a:solidFill>
                  <a:srgbClr val="000000"/>
                </a:solidFill>
                <a:latin typeface="Times New Roman" panose="02020603050405020304"/>
                <a:ea typeface="宋体" panose="02010600030101010101" pitchFamily="2" charset="-122"/>
              </a:endParaRPr>
            </a:p>
          </p:txBody>
        </p:sp>
        <p:sp>
          <p:nvSpPr>
            <p:cNvPr id="23" name="Freeform 293"/>
            <p:cNvSpPr/>
            <p:nvPr/>
          </p:nvSpPr>
          <p:spPr bwMode="auto">
            <a:xfrm>
              <a:off x="839787" y="3248025"/>
              <a:ext cx="179388" cy="180975"/>
            </a:xfrm>
            <a:custGeom>
              <a:avLst/>
              <a:gdLst>
                <a:gd name="T0" fmla="*/ 216 w 240"/>
                <a:gd name="T1" fmla="*/ 163 h 240"/>
                <a:gd name="T2" fmla="*/ 77 w 240"/>
                <a:gd name="T3" fmla="*/ 216 h 240"/>
                <a:gd name="T4" fmla="*/ 24 w 240"/>
                <a:gd name="T5" fmla="*/ 77 h 240"/>
                <a:gd name="T6" fmla="*/ 163 w 240"/>
                <a:gd name="T7" fmla="*/ 24 h 240"/>
                <a:gd name="T8" fmla="*/ 216 w 240"/>
                <a:gd name="T9" fmla="*/ 163 h 240"/>
              </a:gdLst>
              <a:ahLst/>
              <a:cxnLst>
                <a:cxn ang="0">
                  <a:pos x="T0" y="T1"/>
                </a:cxn>
                <a:cxn ang="0">
                  <a:pos x="T2" y="T3"/>
                </a:cxn>
                <a:cxn ang="0">
                  <a:pos x="T4" y="T5"/>
                </a:cxn>
                <a:cxn ang="0">
                  <a:pos x="T6" y="T7"/>
                </a:cxn>
                <a:cxn ang="0">
                  <a:pos x="T8" y="T9"/>
                </a:cxn>
              </a:cxnLst>
              <a:rect l="0" t="0" r="r" b="b"/>
              <a:pathLst>
                <a:path w="240" h="240">
                  <a:moveTo>
                    <a:pt x="216" y="163"/>
                  </a:moveTo>
                  <a:cubicBezTo>
                    <a:pt x="192" y="216"/>
                    <a:pt x="130" y="240"/>
                    <a:pt x="77" y="216"/>
                  </a:cubicBezTo>
                  <a:cubicBezTo>
                    <a:pt x="24" y="193"/>
                    <a:pt x="0" y="130"/>
                    <a:pt x="24" y="77"/>
                  </a:cubicBezTo>
                  <a:cubicBezTo>
                    <a:pt x="47" y="24"/>
                    <a:pt x="110" y="0"/>
                    <a:pt x="163" y="24"/>
                  </a:cubicBezTo>
                  <a:cubicBezTo>
                    <a:pt x="216" y="48"/>
                    <a:pt x="240" y="110"/>
                    <a:pt x="216" y="163"/>
                  </a:cubicBezTo>
                  <a:close/>
                </a:path>
              </a:pathLst>
            </a:custGeom>
            <a:grpFill/>
            <a:ln>
              <a:noFill/>
            </a:ln>
          </p:spPr>
          <p:txBody>
            <a:bodyPr/>
            <a:lstStyle/>
            <a:p>
              <a:pPr defTabSz="914400">
                <a:defRPr/>
              </a:pPr>
              <a:endParaRPr lang="en-AU" kern="0">
                <a:solidFill>
                  <a:srgbClr val="000000"/>
                </a:solidFill>
                <a:latin typeface="Times New Roman" panose="02020603050405020304"/>
                <a:ea typeface="宋体" panose="02010600030101010101" pitchFamily="2" charset="-122"/>
              </a:endParaRPr>
            </a:p>
          </p:txBody>
        </p:sp>
        <p:sp>
          <p:nvSpPr>
            <p:cNvPr id="24" name="Freeform 294"/>
            <p:cNvSpPr/>
            <p:nvPr/>
          </p:nvSpPr>
          <p:spPr bwMode="auto">
            <a:xfrm>
              <a:off x="1185862" y="3105150"/>
              <a:ext cx="60325" cy="60325"/>
            </a:xfrm>
            <a:custGeom>
              <a:avLst/>
              <a:gdLst>
                <a:gd name="T0" fmla="*/ 75 w 81"/>
                <a:gd name="T1" fmla="*/ 50 h 80"/>
                <a:gd name="T2" fmla="*/ 31 w 81"/>
                <a:gd name="T3" fmla="*/ 75 h 80"/>
                <a:gd name="T4" fmla="*/ 6 w 81"/>
                <a:gd name="T5" fmla="*/ 31 h 80"/>
                <a:gd name="T6" fmla="*/ 50 w 81"/>
                <a:gd name="T7" fmla="*/ 5 h 80"/>
                <a:gd name="T8" fmla="*/ 75 w 81"/>
                <a:gd name="T9" fmla="*/ 50 h 80"/>
              </a:gdLst>
              <a:ahLst/>
              <a:cxnLst>
                <a:cxn ang="0">
                  <a:pos x="T0" y="T1"/>
                </a:cxn>
                <a:cxn ang="0">
                  <a:pos x="T2" y="T3"/>
                </a:cxn>
                <a:cxn ang="0">
                  <a:pos x="T4" y="T5"/>
                </a:cxn>
                <a:cxn ang="0">
                  <a:pos x="T6" y="T7"/>
                </a:cxn>
                <a:cxn ang="0">
                  <a:pos x="T8" y="T9"/>
                </a:cxn>
              </a:cxnLst>
              <a:rect l="0" t="0" r="r" b="b"/>
              <a:pathLst>
                <a:path w="81" h="80">
                  <a:moveTo>
                    <a:pt x="75" y="50"/>
                  </a:moveTo>
                  <a:cubicBezTo>
                    <a:pt x="70" y="69"/>
                    <a:pt x="50" y="80"/>
                    <a:pt x="31" y="75"/>
                  </a:cubicBezTo>
                  <a:cubicBezTo>
                    <a:pt x="12" y="70"/>
                    <a:pt x="0" y="50"/>
                    <a:pt x="6" y="31"/>
                  </a:cubicBezTo>
                  <a:cubicBezTo>
                    <a:pt x="11" y="12"/>
                    <a:pt x="31" y="0"/>
                    <a:pt x="50" y="5"/>
                  </a:cubicBezTo>
                  <a:cubicBezTo>
                    <a:pt x="69" y="11"/>
                    <a:pt x="81" y="31"/>
                    <a:pt x="75" y="50"/>
                  </a:cubicBezTo>
                  <a:close/>
                </a:path>
              </a:pathLst>
            </a:custGeom>
            <a:grpFill/>
            <a:ln>
              <a:noFill/>
            </a:ln>
          </p:spPr>
          <p:txBody>
            <a:bodyPr/>
            <a:lstStyle/>
            <a:p>
              <a:pPr defTabSz="914400">
                <a:defRPr/>
              </a:pPr>
              <a:endParaRPr lang="en-AU" kern="0">
                <a:solidFill>
                  <a:srgbClr val="000000"/>
                </a:solidFill>
                <a:latin typeface="Times New Roman" panose="02020603050405020304"/>
                <a:ea typeface="宋体" panose="02010600030101010101" pitchFamily="2" charset="-122"/>
              </a:endParaRPr>
            </a:p>
          </p:txBody>
        </p:sp>
        <p:sp>
          <p:nvSpPr>
            <p:cNvPr id="25" name="Freeform 295"/>
            <p:cNvSpPr/>
            <p:nvPr/>
          </p:nvSpPr>
          <p:spPr bwMode="auto">
            <a:xfrm>
              <a:off x="1141412" y="3313113"/>
              <a:ext cx="79375" cy="77788"/>
            </a:xfrm>
            <a:custGeom>
              <a:avLst/>
              <a:gdLst>
                <a:gd name="T0" fmla="*/ 95 w 106"/>
                <a:gd name="T1" fmla="*/ 72 h 105"/>
                <a:gd name="T2" fmla="*/ 34 w 106"/>
                <a:gd name="T3" fmla="*/ 95 h 105"/>
                <a:gd name="T4" fmla="*/ 11 w 106"/>
                <a:gd name="T5" fmla="*/ 34 h 105"/>
                <a:gd name="T6" fmla="*/ 72 w 106"/>
                <a:gd name="T7" fmla="*/ 10 h 105"/>
                <a:gd name="T8" fmla="*/ 95 w 106"/>
                <a:gd name="T9" fmla="*/ 72 h 105"/>
              </a:gdLst>
              <a:ahLst/>
              <a:cxnLst>
                <a:cxn ang="0">
                  <a:pos x="T0" y="T1"/>
                </a:cxn>
                <a:cxn ang="0">
                  <a:pos x="T2" y="T3"/>
                </a:cxn>
                <a:cxn ang="0">
                  <a:pos x="T4" y="T5"/>
                </a:cxn>
                <a:cxn ang="0">
                  <a:pos x="T6" y="T7"/>
                </a:cxn>
                <a:cxn ang="0">
                  <a:pos x="T8" y="T9"/>
                </a:cxn>
              </a:cxnLst>
              <a:rect l="0" t="0" r="r" b="b"/>
              <a:pathLst>
                <a:path w="106" h="105">
                  <a:moveTo>
                    <a:pt x="95" y="72"/>
                  </a:moveTo>
                  <a:cubicBezTo>
                    <a:pt x="85" y="95"/>
                    <a:pt x="58" y="105"/>
                    <a:pt x="34" y="95"/>
                  </a:cubicBezTo>
                  <a:cubicBezTo>
                    <a:pt x="11" y="84"/>
                    <a:pt x="0" y="57"/>
                    <a:pt x="11" y="34"/>
                  </a:cubicBezTo>
                  <a:cubicBezTo>
                    <a:pt x="21" y="10"/>
                    <a:pt x="49" y="0"/>
                    <a:pt x="72" y="10"/>
                  </a:cubicBezTo>
                  <a:cubicBezTo>
                    <a:pt x="95" y="21"/>
                    <a:pt x="106" y="48"/>
                    <a:pt x="95" y="72"/>
                  </a:cubicBezTo>
                  <a:close/>
                </a:path>
              </a:pathLst>
            </a:custGeom>
            <a:grpFill/>
            <a:ln>
              <a:noFill/>
            </a:ln>
          </p:spPr>
          <p:txBody>
            <a:bodyPr/>
            <a:lstStyle/>
            <a:p>
              <a:pPr defTabSz="914400">
                <a:defRPr/>
              </a:pPr>
              <a:endParaRPr lang="en-AU" kern="0">
                <a:solidFill>
                  <a:srgbClr val="000000"/>
                </a:solidFill>
                <a:latin typeface="Times New Roman" panose="02020603050405020304"/>
                <a:ea typeface="宋体" panose="02010600030101010101" pitchFamily="2" charset="-122"/>
              </a:endParaRPr>
            </a:p>
          </p:txBody>
        </p:sp>
      </p:grpSp>
      <p:grpSp>
        <p:nvGrpSpPr>
          <p:cNvPr id="26" name="Group 195"/>
          <p:cNvGrpSpPr/>
          <p:nvPr/>
        </p:nvGrpSpPr>
        <p:grpSpPr>
          <a:xfrm>
            <a:off x="5719580" y="2226651"/>
            <a:ext cx="357651" cy="351668"/>
            <a:chOff x="5846763" y="3030538"/>
            <a:chExt cx="360363" cy="368300"/>
          </a:xfrm>
          <a:solidFill>
            <a:schemeClr val="bg1"/>
          </a:solidFill>
        </p:grpSpPr>
        <p:sp>
          <p:nvSpPr>
            <p:cNvPr id="27" name="Freeform 304"/>
            <p:cNvSpPr/>
            <p:nvPr/>
          </p:nvSpPr>
          <p:spPr bwMode="auto">
            <a:xfrm>
              <a:off x="5922963" y="3030538"/>
              <a:ext cx="207963" cy="88900"/>
            </a:xfrm>
            <a:custGeom>
              <a:avLst/>
              <a:gdLst>
                <a:gd name="T0" fmla="*/ 45 w 276"/>
                <a:gd name="T1" fmla="*/ 117 h 117"/>
                <a:gd name="T2" fmla="*/ 45 w 276"/>
                <a:gd name="T3" fmla="*/ 61 h 117"/>
                <a:gd name="T4" fmla="*/ 65 w 276"/>
                <a:gd name="T5" fmla="*/ 41 h 117"/>
                <a:gd name="T6" fmla="*/ 211 w 276"/>
                <a:gd name="T7" fmla="*/ 41 h 117"/>
                <a:gd name="T8" fmla="*/ 231 w 276"/>
                <a:gd name="T9" fmla="*/ 61 h 117"/>
                <a:gd name="T10" fmla="*/ 231 w 276"/>
                <a:gd name="T11" fmla="*/ 117 h 117"/>
                <a:gd name="T12" fmla="*/ 276 w 276"/>
                <a:gd name="T13" fmla="*/ 117 h 117"/>
                <a:gd name="T14" fmla="*/ 276 w 276"/>
                <a:gd name="T15" fmla="*/ 42 h 117"/>
                <a:gd name="T16" fmla="*/ 235 w 276"/>
                <a:gd name="T17" fmla="*/ 0 h 117"/>
                <a:gd name="T18" fmla="*/ 41 w 276"/>
                <a:gd name="T19" fmla="*/ 0 h 117"/>
                <a:gd name="T20" fmla="*/ 0 w 276"/>
                <a:gd name="T21" fmla="*/ 42 h 117"/>
                <a:gd name="T22" fmla="*/ 0 w 276"/>
                <a:gd name="T23" fmla="*/ 117 h 117"/>
                <a:gd name="T24" fmla="*/ 45 w 276"/>
                <a:gd name="T25"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 h="117">
                  <a:moveTo>
                    <a:pt x="45" y="117"/>
                  </a:moveTo>
                  <a:cubicBezTo>
                    <a:pt x="45" y="61"/>
                    <a:pt x="45" y="61"/>
                    <a:pt x="45" y="61"/>
                  </a:cubicBezTo>
                  <a:cubicBezTo>
                    <a:pt x="45" y="50"/>
                    <a:pt x="54" y="41"/>
                    <a:pt x="65" y="41"/>
                  </a:cubicBezTo>
                  <a:cubicBezTo>
                    <a:pt x="211" y="41"/>
                    <a:pt x="211" y="41"/>
                    <a:pt x="211" y="41"/>
                  </a:cubicBezTo>
                  <a:cubicBezTo>
                    <a:pt x="222" y="41"/>
                    <a:pt x="231" y="50"/>
                    <a:pt x="231" y="61"/>
                  </a:cubicBezTo>
                  <a:cubicBezTo>
                    <a:pt x="231" y="117"/>
                    <a:pt x="231" y="117"/>
                    <a:pt x="231" y="117"/>
                  </a:cubicBezTo>
                  <a:cubicBezTo>
                    <a:pt x="276" y="117"/>
                    <a:pt x="276" y="117"/>
                    <a:pt x="276" y="117"/>
                  </a:cubicBezTo>
                  <a:cubicBezTo>
                    <a:pt x="276" y="42"/>
                    <a:pt x="276" y="42"/>
                    <a:pt x="276" y="42"/>
                  </a:cubicBezTo>
                  <a:cubicBezTo>
                    <a:pt x="276" y="19"/>
                    <a:pt x="257" y="0"/>
                    <a:pt x="235" y="0"/>
                  </a:cubicBezTo>
                  <a:cubicBezTo>
                    <a:pt x="41" y="0"/>
                    <a:pt x="41" y="0"/>
                    <a:pt x="41" y="0"/>
                  </a:cubicBezTo>
                  <a:cubicBezTo>
                    <a:pt x="19" y="0"/>
                    <a:pt x="0" y="19"/>
                    <a:pt x="0" y="42"/>
                  </a:cubicBezTo>
                  <a:cubicBezTo>
                    <a:pt x="0" y="117"/>
                    <a:pt x="0" y="117"/>
                    <a:pt x="0" y="117"/>
                  </a:cubicBezTo>
                  <a:lnTo>
                    <a:pt x="45" y="117"/>
                  </a:lnTo>
                  <a:close/>
                </a:path>
              </a:pathLst>
            </a:custGeom>
            <a:grpFill/>
            <a:ln>
              <a:noFill/>
            </a:ln>
          </p:spPr>
          <p:txBody>
            <a:bodyPr/>
            <a:lstStyle/>
            <a:p>
              <a:pPr defTabSz="914400">
                <a:defRPr/>
              </a:pPr>
              <a:endParaRPr lang="en-AU" kern="0">
                <a:solidFill>
                  <a:srgbClr val="000000"/>
                </a:solidFill>
                <a:latin typeface="Times New Roman" panose="02020603050405020304"/>
                <a:ea typeface="宋体" panose="02010600030101010101" pitchFamily="2" charset="-122"/>
              </a:endParaRPr>
            </a:p>
          </p:txBody>
        </p:sp>
        <p:sp>
          <p:nvSpPr>
            <p:cNvPr id="28" name="Freeform 305"/>
            <p:cNvSpPr>
              <a:spLocks noEditPoints="1"/>
            </p:cNvSpPr>
            <p:nvPr/>
          </p:nvSpPr>
          <p:spPr bwMode="auto">
            <a:xfrm>
              <a:off x="5846763" y="3119438"/>
              <a:ext cx="360363" cy="279400"/>
            </a:xfrm>
            <a:custGeom>
              <a:avLst/>
              <a:gdLst>
                <a:gd name="T0" fmla="*/ 441 w 478"/>
                <a:gd name="T1" fmla="*/ 0 h 373"/>
                <a:gd name="T2" fmla="*/ 37 w 478"/>
                <a:gd name="T3" fmla="*/ 0 h 373"/>
                <a:gd name="T4" fmla="*/ 0 w 478"/>
                <a:gd name="T5" fmla="*/ 37 h 373"/>
                <a:gd name="T6" fmla="*/ 0 w 478"/>
                <a:gd name="T7" fmla="*/ 336 h 373"/>
                <a:gd name="T8" fmla="*/ 37 w 478"/>
                <a:gd name="T9" fmla="*/ 373 h 373"/>
                <a:gd name="T10" fmla="*/ 441 w 478"/>
                <a:gd name="T11" fmla="*/ 373 h 373"/>
                <a:gd name="T12" fmla="*/ 478 w 478"/>
                <a:gd name="T13" fmla="*/ 336 h 373"/>
                <a:gd name="T14" fmla="*/ 478 w 478"/>
                <a:gd name="T15" fmla="*/ 37 h 373"/>
                <a:gd name="T16" fmla="*/ 441 w 478"/>
                <a:gd name="T17" fmla="*/ 0 h 373"/>
                <a:gd name="T18" fmla="*/ 378 w 478"/>
                <a:gd name="T19" fmla="*/ 204 h 373"/>
                <a:gd name="T20" fmla="*/ 356 w 478"/>
                <a:gd name="T21" fmla="*/ 226 h 373"/>
                <a:gd name="T22" fmla="*/ 279 w 478"/>
                <a:gd name="T23" fmla="*/ 226 h 373"/>
                <a:gd name="T24" fmla="*/ 279 w 478"/>
                <a:gd name="T25" fmla="*/ 303 h 373"/>
                <a:gd name="T26" fmla="*/ 257 w 478"/>
                <a:gd name="T27" fmla="*/ 325 h 373"/>
                <a:gd name="T28" fmla="*/ 221 w 478"/>
                <a:gd name="T29" fmla="*/ 325 h 373"/>
                <a:gd name="T30" fmla="*/ 199 w 478"/>
                <a:gd name="T31" fmla="*/ 303 h 373"/>
                <a:gd name="T32" fmla="*/ 199 w 478"/>
                <a:gd name="T33" fmla="*/ 226 h 373"/>
                <a:gd name="T34" fmla="*/ 122 w 478"/>
                <a:gd name="T35" fmla="*/ 226 h 373"/>
                <a:gd name="T36" fmla="*/ 100 w 478"/>
                <a:gd name="T37" fmla="*/ 204 h 373"/>
                <a:gd name="T38" fmla="*/ 100 w 478"/>
                <a:gd name="T39" fmla="*/ 168 h 373"/>
                <a:gd name="T40" fmla="*/ 122 w 478"/>
                <a:gd name="T41" fmla="*/ 146 h 373"/>
                <a:gd name="T42" fmla="*/ 199 w 478"/>
                <a:gd name="T43" fmla="*/ 146 h 373"/>
                <a:gd name="T44" fmla="*/ 199 w 478"/>
                <a:gd name="T45" fmla="*/ 69 h 373"/>
                <a:gd name="T46" fmla="*/ 221 w 478"/>
                <a:gd name="T47" fmla="*/ 47 h 373"/>
                <a:gd name="T48" fmla="*/ 257 w 478"/>
                <a:gd name="T49" fmla="*/ 47 h 373"/>
                <a:gd name="T50" fmla="*/ 279 w 478"/>
                <a:gd name="T51" fmla="*/ 69 h 373"/>
                <a:gd name="T52" fmla="*/ 279 w 478"/>
                <a:gd name="T53" fmla="*/ 146 h 373"/>
                <a:gd name="T54" fmla="*/ 356 w 478"/>
                <a:gd name="T55" fmla="*/ 146 h 373"/>
                <a:gd name="T56" fmla="*/ 378 w 478"/>
                <a:gd name="T57" fmla="*/ 168 h 373"/>
                <a:gd name="T58" fmla="*/ 378 w 478"/>
                <a:gd name="T59" fmla="*/ 204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8" h="373">
                  <a:moveTo>
                    <a:pt x="441" y="0"/>
                  </a:moveTo>
                  <a:cubicBezTo>
                    <a:pt x="37" y="0"/>
                    <a:pt x="37" y="0"/>
                    <a:pt x="37" y="0"/>
                  </a:cubicBezTo>
                  <a:cubicBezTo>
                    <a:pt x="16" y="0"/>
                    <a:pt x="0" y="16"/>
                    <a:pt x="0" y="37"/>
                  </a:cubicBezTo>
                  <a:cubicBezTo>
                    <a:pt x="0" y="336"/>
                    <a:pt x="0" y="336"/>
                    <a:pt x="0" y="336"/>
                  </a:cubicBezTo>
                  <a:cubicBezTo>
                    <a:pt x="0" y="356"/>
                    <a:pt x="16" y="373"/>
                    <a:pt x="37" y="373"/>
                  </a:cubicBezTo>
                  <a:cubicBezTo>
                    <a:pt x="441" y="373"/>
                    <a:pt x="441" y="373"/>
                    <a:pt x="441" y="373"/>
                  </a:cubicBezTo>
                  <a:cubicBezTo>
                    <a:pt x="462" y="373"/>
                    <a:pt x="478" y="356"/>
                    <a:pt x="478" y="336"/>
                  </a:cubicBezTo>
                  <a:cubicBezTo>
                    <a:pt x="478" y="37"/>
                    <a:pt x="478" y="37"/>
                    <a:pt x="478" y="37"/>
                  </a:cubicBezTo>
                  <a:cubicBezTo>
                    <a:pt x="478" y="16"/>
                    <a:pt x="462" y="0"/>
                    <a:pt x="441" y="0"/>
                  </a:cubicBezTo>
                  <a:close/>
                  <a:moveTo>
                    <a:pt x="378" y="204"/>
                  </a:moveTo>
                  <a:cubicBezTo>
                    <a:pt x="378" y="216"/>
                    <a:pt x="368" y="226"/>
                    <a:pt x="356" y="226"/>
                  </a:cubicBezTo>
                  <a:cubicBezTo>
                    <a:pt x="279" y="226"/>
                    <a:pt x="279" y="226"/>
                    <a:pt x="279" y="226"/>
                  </a:cubicBezTo>
                  <a:cubicBezTo>
                    <a:pt x="279" y="303"/>
                    <a:pt x="279" y="303"/>
                    <a:pt x="279" y="303"/>
                  </a:cubicBezTo>
                  <a:cubicBezTo>
                    <a:pt x="279" y="316"/>
                    <a:pt x="269" y="325"/>
                    <a:pt x="257" y="325"/>
                  </a:cubicBezTo>
                  <a:cubicBezTo>
                    <a:pt x="221" y="325"/>
                    <a:pt x="221" y="325"/>
                    <a:pt x="221" y="325"/>
                  </a:cubicBezTo>
                  <a:cubicBezTo>
                    <a:pt x="209" y="325"/>
                    <a:pt x="199" y="316"/>
                    <a:pt x="199" y="303"/>
                  </a:cubicBezTo>
                  <a:cubicBezTo>
                    <a:pt x="199" y="226"/>
                    <a:pt x="199" y="226"/>
                    <a:pt x="199" y="226"/>
                  </a:cubicBezTo>
                  <a:cubicBezTo>
                    <a:pt x="122" y="226"/>
                    <a:pt x="122" y="226"/>
                    <a:pt x="122" y="226"/>
                  </a:cubicBezTo>
                  <a:cubicBezTo>
                    <a:pt x="110" y="226"/>
                    <a:pt x="100" y="216"/>
                    <a:pt x="100" y="204"/>
                  </a:cubicBezTo>
                  <a:cubicBezTo>
                    <a:pt x="100" y="168"/>
                    <a:pt x="100" y="168"/>
                    <a:pt x="100" y="168"/>
                  </a:cubicBezTo>
                  <a:cubicBezTo>
                    <a:pt x="100" y="156"/>
                    <a:pt x="110" y="146"/>
                    <a:pt x="122" y="146"/>
                  </a:cubicBezTo>
                  <a:cubicBezTo>
                    <a:pt x="199" y="146"/>
                    <a:pt x="199" y="146"/>
                    <a:pt x="199" y="146"/>
                  </a:cubicBezTo>
                  <a:cubicBezTo>
                    <a:pt x="199" y="69"/>
                    <a:pt x="199" y="69"/>
                    <a:pt x="199" y="69"/>
                  </a:cubicBezTo>
                  <a:cubicBezTo>
                    <a:pt x="199" y="57"/>
                    <a:pt x="209" y="47"/>
                    <a:pt x="221" y="47"/>
                  </a:cubicBezTo>
                  <a:cubicBezTo>
                    <a:pt x="257" y="47"/>
                    <a:pt x="257" y="47"/>
                    <a:pt x="257" y="47"/>
                  </a:cubicBezTo>
                  <a:cubicBezTo>
                    <a:pt x="269" y="47"/>
                    <a:pt x="279" y="57"/>
                    <a:pt x="279" y="69"/>
                  </a:cubicBezTo>
                  <a:cubicBezTo>
                    <a:pt x="279" y="146"/>
                    <a:pt x="279" y="146"/>
                    <a:pt x="279" y="146"/>
                  </a:cubicBezTo>
                  <a:cubicBezTo>
                    <a:pt x="356" y="146"/>
                    <a:pt x="356" y="146"/>
                    <a:pt x="356" y="146"/>
                  </a:cubicBezTo>
                  <a:cubicBezTo>
                    <a:pt x="368" y="146"/>
                    <a:pt x="378" y="156"/>
                    <a:pt x="378" y="168"/>
                  </a:cubicBezTo>
                  <a:lnTo>
                    <a:pt x="378" y="204"/>
                  </a:lnTo>
                  <a:close/>
                </a:path>
              </a:pathLst>
            </a:custGeom>
            <a:grpFill/>
            <a:ln>
              <a:noFill/>
            </a:ln>
          </p:spPr>
          <p:txBody>
            <a:bodyPr/>
            <a:lstStyle/>
            <a:p>
              <a:pPr defTabSz="914400">
                <a:defRPr/>
              </a:pPr>
              <a:endParaRPr lang="en-AU" kern="0">
                <a:solidFill>
                  <a:srgbClr val="000000"/>
                </a:solidFill>
                <a:latin typeface="Times New Roman" panose="02020603050405020304"/>
                <a:ea typeface="宋体" panose="02010600030101010101" pitchFamily="2" charset="-122"/>
              </a:endParaRPr>
            </a:p>
          </p:txBody>
        </p:sp>
      </p:grpSp>
      <p:grpSp>
        <p:nvGrpSpPr>
          <p:cNvPr id="30" name="Group 208"/>
          <p:cNvGrpSpPr/>
          <p:nvPr/>
        </p:nvGrpSpPr>
        <p:grpSpPr>
          <a:xfrm>
            <a:off x="8012237" y="2196104"/>
            <a:ext cx="300931" cy="430490"/>
            <a:chOff x="65087" y="3805238"/>
            <a:chExt cx="303213" cy="450850"/>
          </a:xfrm>
          <a:solidFill>
            <a:schemeClr val="bg1"/>
          </a:solidFill>
        </p:grpSpPr>
        <p:sp>
          <p:nvSpPr>
            <p:cNvPr id="31" name="Freeform 314"/>
            <p:cNvSpPr/>
            <p:nvPr/>
          </p:nvSpPr>
          <p:spPr bwMode="auto">
            <a:xfrm>
              <a:off x="142875" y="3870325"/>
              <a:ext cx="147638" cy="47625"/>
            </a:xfrm>
            <a:custGeom>
              <a:avLst/>
              <a:gdLst>
                <a:gd name="T0" fmla="*/ 14 w 196"/>
                <a:gd name="T1" fmla="*/ 65 h 65"/>
                <a:gd name="T2" fmla="*/ 0 w 196"/>
                <a:gd name="T3" fmla="*/ 47 h 65"/>
                <a:gd name="T4" fmla="*/ 0 w 196"/>
                <a:gd name="T5" fmla="*/ 18 h 65"/>
                <a:gd name="T6" fmla="*/ 14 w 196"/>
                <a:gd name="T7" fmla="*/ 0 h 65"/>
                <a:gd name="T8" fmla="*/ 182 w 196"/>
                <a:gd name="T9" fmla="*/ 0 h 65"/>
                <a:gd name="T10" fmla="*/ 196 w 196"/>
                <a:gd name="T11" fmla="*/ 18 h 65"/>
                <a:gd name="T12" fmla="*/ 196 w 196"/>
                <a:gd name="T13" fmla="*/ 47 h 65"/>
                <a:gd name="T14" fmla="*/ 182 w 196"/>
                <a:gd name="T15" fmla="*/ 65 h 65"/>
                <a:gd name="T16" fmla="*/ 14 w 196"/>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65">
                  <a:moveTo>
                    <a:pt x="14" y="65"/>
                  </a:moveTo>
                  <a:cubicBezTo>
                    <a:pt x="6" y="65"/>
                    <a:pt x="0" y="56"/>
                    <a:pt x="0" y="47"/>
                  </a:cubicBezTo>
                  <a:cubicBezTo>
                    <a:pt x="0" y="18"/>
                    <a:pt x="0" y="18"/>
                    <a:pt x="0" y="18"/>
                  </a:cubicBezTo>
                  <a:cubicBezTo>
                    <a:pt x="0" y="8"/>
                    <a:pt x="6" y="0"/>
                    <a:pt x="14" y="0"/>
                  </a:cubicBezTo>
                  <a:cubicBezTo>
                    <a:pt x="182" y="0"/>
                    <a:pt x="182" y="0"/>
                    <a:pt x="182" y="0"/>
                  </a:cubicBezTo>
                  <a:cubicBezTo>
                    <a:pt x="190" y="0"/>
                    <a:pt x="196" y="8"/>
                    <a:pt x="196" y="18"/>
                  </a:cubicBezTo>
                  <a:cubicBezTo>
                    <a:pt x="196" y="47"/>
                    <a:pt x="196" y="47"/>
                    <a:pt x="196" y="47"/>
                  </a:cubicBezTo>
                  <a:cubicBezTo>
                    <a:pt x="196" y="56"/>
                    <a:pt x="190" y="65"/>
                    <a:pt x="182" y="65"/>
                  </a:cubicBezTo>
                  <a:lnTo>
                    <a:pt x="14" y="65"/>
                  </a:lnTo>
                  <a:close/>
                </a:path>
              </a:pathLst>
            </a:custGeom>
            <a:grpFill/>
            <a:ln>
              <a:noFill/>
            </a:ln>
          </p:spPr>
          <p:txBody>
            <a:bodyPr/>
            <a:lstStyle/>
            <a:p>
              <a:pPr defTabSz="914400">
                <a:defRPr/>
              </a:pPr>
              <a:endParaRPr lang="en-AU" kern="0">
                <a:solidFill>
                  <a:srgbClr val="000000"/>
                </a:solidFill>
                <a:latin typeface="Times New Roman" panose="02020603050405020304"/>
                <a:ea typeface="宋体" panose="02010600030101010101" pitchFamily="2" charset="-122"/>
              </a:endParaRPr>
            </a:p>
          </p:txBody>
        </p:sp>
        <p:sp>
          <p:nvSpPr>
            <p:cNvPr id="32" name="Freeform 315"/>
            <p:cNvSpPr>
              <a:spLocks noEditPoints="1"/>
            </p:cNvSpPr>
            <p:nvPr/>
          </p:nvSpPr>
          <p:spPr bwMode="auto">
            <a:xfrm>
              <a:off x="65087" y="3913188"/>
              <a:ext cx="303213" cy="342900"/>
            </a:xfrm>
            <a:custGeom>
              <a:avLst/>
              <a:gdLst>
                <a:gd name="T0" fmla="*/ 396 w 402"/>
                <a:gd name="T1" fmla="*/ 382 h 456"/>
                <a:gd name="T2" fmla="*/ 249 w 402"/>
                <a:gd name="T3" fmla="*/ 118 h 456"/>
                <a:gd name="T4" fmla="*/ 249 w 402"/>
                <a:gd name="T5" fmla="*/ 0 h 456"/>
                <a:gd name="T6" fmla="*/ 153 w 402"/>
                <a:gd name="T7" fmla="*/ 0 h 456"/>
                <a:gd name="T8" fmla="*/ 153 w 402"/>
                <a:gd name="T9" fmla="*/ 118 h 456"/>
                <a:gd name="T10" fmla="*/ 6 w 402"/>
                <a:gd name="T11" fmla="*/ 382 h 456"/>
                <a:gd name="T12" fmla="*/ 14 w 402"/>
                <a:gd name="T13" fmla="*/ 433 h 456"/>
                <a:gd name="T14" fmla="*/ 76 w 402"/>
                <a:gd name="T15" fmla="*/ 456 h 456"/>
                <a:gd name="T16" fmla="*/ 326 w 402"/>
                <a:gd name="T17" fmla="*/ 456 h 456"/>
                <a:gd name="T18" fmla="*/ 388 w 402"/>
                <a:gd name="T19" fmla="*/ 433 h 456"/>
                <a:gd name="T20" fmla="*/ 396 w 402"/>
                <a:gd name="T21" fmla="*/ 382 h 456"/>
                <a:gd name="T22" fmla="*/ 238 w 402"/>
                <a:gd name="T23" fmla="*/ 165 h 456"/>
                <a:gd name="T24" fmla="*/ 269 w 402"/>
                <a:gd name="T25" fmla="*/ 196 h 456"/>
                <a:gd name="T26" fmla="*/ 238 w 402"/>
                <a:gd name="T27" fmla="*/ 227 h 456"/>
                <a:gd name="T28" fmla="*/ 207 w 402"/>
                <a:gd name="T29" fmla="*/ 196 h 456"/>
                <a:gd name="T30" fmla="*/ 238 w 402"/>
                <a:gd name="T31" fmla="*/ 165 h 456"/>
                <a:gd name="T32" fmla="*/ 195 w 402"/>
                <a:gd name="T33" fmla="*/ 100 h 456"/>
                <a:gd name="T34" fmla="*/ 216 w 402"/>
                <a:gd name="T35" fmla="*/ 120 h 456"/>
                <a:gd name="T36" fmla="*/ 195 w 402"/>
                <a:gd name="T37" fmla="*/ 141 h 456"/>
                <a:gd name="T38" fmla="*/ 174 w 402"/>
                <a:gd name="T39" fmla="*/ 120 h 456"/>
                <a:gd name="T40" fmla="*/ 195 w 402"/>
                <a:gd name="T41" fmla="*/ 100 h 456"/>
                <a:gd name="T42" fmla="*/ 165 w 402"/>
                <a:gd name="T43" fmla="*/ 200 h 456"/>
                <a:gd name="T44" fmla="*/ 190 w 402"/>
                <a:gd name="T45" fmla="*/ 225 h 456"/>
                <a:gd name="T46" fmla="*/ 165 w 402"/>
                <a:gd name="T47" fmla="*/ 249 h 456"/>
                <a:gd name="T48" fmla="*/ 140 w 402"/>
                <a:gd name="T49" fmla="*/ 225 h 456"/>
                <a:gd name="T50" fmla="*/ 165 w 402"/>
                <a:gd name="T51" fmla="*/ 200 h 456"/>
                <a:gd name="T52" fmla="*/ 360 w 402"/>
                <a:gd name="T53" fmla="*/ 411 h 456"/>
                <a:gd name="T54" fmla="*/ 326 w 402"/>
                <a:gd name="T55" fmla="*/ 421 h 456"/>
                <a:gd name="T56" fmla="*/ 76 w 402"/>
                <a:gd name="T57" fmla="*/ 421 h 456"/>
                <a:gd name="T58" fmla="*/ 42 w 402"/>
                <a:gd name="T59" fmla="*/ 411 h 456"/>
                <a:gd name="T60" fmla="*/ 39 w 402"/>
                <a:gd name="T61" fmla="*/ 393 h 456"/>
                <a:gd name="T62" fmla="*/ 107 w 402"/>
                <a:gd name="T63" fmla="*/ 257 h 456"/>
                <a:gd name="T64" fmla="*/ 295 w 402"/>
                <a:gd name="T65" fmla="*/ 257 h 456"/>
                <a:gd name="T66" fmla="*/ 363 w 402"/>
                <a:gd name="T67" fmla="*/ 393 h 456"/>
                <a:gd name="T68" fmla="*/ 360 w 402"/>
                <a:gd name="T69" fmla="*/ 411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2" h="456">
                  <a:moveTo>
                    <a:pt x="396" y="382"/>
                  </a:moveTo>
                  <a:cubicBezTo>
                    <a:pt x="365" y="289"/>
                    <a:pt x="310" y="221"/>
                    <a:pt x="249" y="118"/>
                  </a:cubicBezTo>
                  <a:cubicBezTo>
                    <a:pt x="249" y="0"/>
                    <a:pt x="249" y="0"/>
                    <a:pt x="249" y="0"/>
                  </a:cubicBezTo>
                  <a:cubicBezTo>
                    <a:pt x="153" y="0"/>
                    <a:pt x="153" y="0"/>
                    <a:pt x="153" y="0"/>
                  </a:cubicBezTo>
                  <a:cubicBezTo>
                    <a:pt x="153" y="118"/>
                    <a:pt x="153" y="118"/>
                    <a:pt x="153" y="118"/>
                  </a:cubicBezTo>
                  <a:cubicBezTo>
                    <a:pt x="92" y="221"/>
                    <a:pt x="37" y="289"/>
                    <a:pt x="6" y="382"/>
                  </a:cubicBezTo>
                  <a:cubicBezTo>
                    <a:pt x="0" y="399"/>
                    <a:pt x="3" y="418"/>
                    <a:pt x="14" y="433"/>
                  </a:cubicBezTo>
                  <a:cubicBezTo>
                    <a:pt x="24" y="447"/>
                    <a:pt x="58" y="456"/>
                    <a:pt x="76" y="456"/>
                  </a:cubicBezTo>
                  <a:cubicBezTo>
                    <a:pt x="326" y="456"/>
                    <a:pt x="326" y="456"/>
                    <a:pt x="326" y="456"/>
                  </a:cubicBezTo>
                  <a:cubicBezTo>
                    <a:pt x="344" y="456"/>
                    <a:pt x="378" y="447"/>
                    <a:pt x="388" y="433"/>
                  </a:cubicBezTo>
                  <a:cubicBezTo>
                    <a:pt x="399" y="418"/>
                    <a:pt x="402" y="399"/>
                    <a:pt x="396" y="382"/>
                  </a:cubicBezTo>
                  <a:close/>
                  <a:moveTo>
                    <a:pt x="238" y="165"/>
                  </a:moveTo>
                  <a:cubicBezTo>
                    <a:pt x="255" y="165"/>
                    <a:pt x="269" y="178"/>
                    <a:pt x="269" y="196"/>
                  </a:cubicBezTo>
                  <a:cubicBezTo>
                    <a:pt x="269" y="213"/>
                    <a:pt x="255" y="227"/>
                    <a:pt x="238" y="227"/>
                  </a:cubicBezTo>
                  <a:cubicBezTo>
                    <a:pt x="221" y="227"/>
                    <a:pt x="207" y="213"/>
                    <a:pt x="207" y="196"/>
                  </a:cubicBezTo>
                  <a:cubicBezTo>
                    <a:pt x="207" y="178"/>
                    <a:pt x="221" y="165"/>
                    <a:pt x="238" y="165"/>
                  </a:cubicBezTo>
                  <a:close/>
                  <a:moveTo>
                    <a:pt x="195" y="100"/>
                  </a:moveTo>
                  <a:cubicBezTo>
                    <a:pt x="207" y="100"/>
                    <a:pt x="216" y="109"/>
                    <a:pt x="216" y="120"/>
                  </a:cubicBezTo>
                  <a:cubicBezTo>
                    <a:pt x="216" y="132"/>
                    <a:pt x="207" y="141"/>
                    <a:pt x="195" y="141"/>
                  </a:cubicBezTo>
                  <a:cubicBezTo>
                    <a:pt x="184" y="141"/>
                    <a:pt x="174" y="132"/>
                    <a:pt x="174" y="120"/>
                  </a:cubicBezTo>
                  <a:cubicBezTo>
                    <a:pt x="174" y="109"/>
                    <a:pt x="184" y="100"/>
                    <a:pt x="195" y="100"/>
                  </a:cubicBezTo>
                  <a:close/>
                  <a:moveTo>
                    <a:pt x="165" y="200"/>
                  </a:moveTo>
                  <a:cubicBezTo>
                    <a:pt x="179" y="200"/>
                    <a:pt x="190" y="211"/>
                    <a:pt x="190" y="225"/>
                  </a:cubicBezTo>
                  <a:cubicBezTo>
                    <a:pt x="190" y="238"/>
                    <a:pt x="179" y="249"/>
                    <a:pt x="165" y="249"/>
                  </a:cubicBezTo>
                  <a:cubicBezTo>
                    <a:pt x="151" y="249"/>
                    <a:pt x="140" y="238"/>
                    <a:pt x="140" y="225"/>
                  </a:cubicBezTo>
                  <a:cubicBezTo>
                    <a:pt x="140" y="211"/>
                    <a:pt x="151" y="200"/>
                    <a:pt x="165" y="200"/>
                  </a:cubicBezTo>
                  <a:close/>
                  <a:moveTo>
                    <a:pt x="360" y="411"/>
                  </a:moveTo>
                  <a:cubicBezTo>
                    <a:pt x="355" y="415"/>
                    <a:pt x="337" y="421"/>
                    <a:pt x="326" y="421"/>
                  </a:cubicBezTo>
                  <a:cubicBezTo>
                    <a:pt x="76" y="421"/>
                    <a:pt x="76" y="421"/>
                    <a:pt x="76" y="421"/>
                  </a:cubicBezTo>
                  <a:cubicBezTo>
                    <a:pt x="65" y="421"/>
                    <a:pt x="47" y="415"/>
                    <a:pt x="42" y="411"/>
                  </a:cubicBezTo>
                  <a:cubicBezTo>
                    <a:pt x="38" y="406"/>
                    <a:pt x="37" y="399"/>
                    <a:pt x="39" y="393"/>
                  </a:cubicBezTo>
                  <a:cubicBezTo>
                    <a:pt x="55" y="344"/>
                    <a:pt x="79" y="302"/>
                    <a:pt x="107" y="257"/>
                  </a:cubicBezTo>
                  <a:cubicBezTo>
                    <a:pt x="295" y="257"/>
                    <a:pt x="295" y="257"/>
                    <a:pt x="295" y="257"/>
                  </a:cubicBezTo>
                  <a:cubicBezTo>
                    <a:pt x="323" y="302"/>
                    <a:pt x="347" y="344"/>
                    <a:pt x="363" y="393"/>
                  </a:cubicBezTo>
                  <a:cubicBezTo>
                    <a:pt x="365" y="399"/>
                    <a:pt x="364" y="406"/>
                    <a:pt x="360" y="411"/>
                  </a:cubicBezTo>
                  <a:close/>
                </a:path>
              </a:pathLst>
            </a:custGeom>
            <a:grpFill/>
            <a:ln>
              <a:noFill/>
            </a:ln>
          </p:spPr>
          <p:txBody>
            <a:bodyPr/>
            <a:lstStyle/>
            <a:p>
              <a:pPr defTabSz="914400">
                <a:defRPr/>
              </a:pPr>
              <a:endParaRPr lang="en-AU" kern="0">
                <a:solidFill>
                  <a:srgbClr val="000000"/>
                </a:solidFill>
                <a:latin typeface="Times New Roman" panose="02020603050405020304"/>
                <a:ea typeface="宋体" panose="02010600030101010101" pitchFamily="2" charset="-122"/>
              </a:endParaRPr>
            </a:p>
          </p:txBody>
        </p:sp>
        <p:sp>
          <p:nvSpPr>
            <p:cNvPr id="34" name="Oval 316"/>
            <p:cNvSpPr>
              <a:spLocks noChangeArrowheads="1"/>
            </p:cNvSpPr>
            <p:nvPr/>
          </p:nvSpPr>
          <p:spPr bwMode="auto">
            <a:xfrm>
              <a:off x="217487" y="3805238"/>
              <a:ext cx="44450" cy="46038"/>
            </a:xfrm>
            <a:prstGeom prst="ellipse">
              <a:avLst/>
            </a:prstGeom>
            <a:grpFill/>
            <a:ln>
              <a:noFill/>
            </a:ln>
          </p:spPr>
          <p:txBody>
            <a:bodyPr/>
            <a:lstStyle/>
            <a:p>
              <a:pPr defTabSz="914400">
                <a:defRPr/>
              </a:pPr>
              <a:endParaRPr lang="en-AU" kern="0">
                <a:solidFill>
                  <a:srgbClr val="000000"/>
                </a:solidFill>
                <a:latin typeface="Times New Roman" panose="02020603050405020304"/>
                <a:ea typeface="宋体" panose="02010600030101010101" pitchFamily="2" charset="-122"/>
              </a:endParaRPr>
            </a:p>
          </p:txBody>
        </p:sp>
        <p:sp>
          <p:nvSpPr>
            <p:cNvPr id="35" name="Oval 317"/>
            <p:cNvSpPr>
              <a:spLocks noChangeArrowheads="1"/>
            </p:cNvSpPr>
            <p:nvPr/>
          </p:nvSpPr>
          <p:spPr bwMode="auto">
            <a:xfrm>
              <a:off x="173037" y="3835400"/>
              <a:ext cx="23813" cy="23813"/>
            </a:xfrm>
            <a:prstGeom prst="ellipse">
              <a:avLst/>
            </a:prstGeom>
            <a:grpFill/>
            <a:ln>
              <a:noFill/>
            </a:ln>
          </p:spPr>
          <p:txBody>
            <a:bodyPr/>
            <a:lstStyle/>
            <a:p>
              <a:pPr defTabSz="914400">
                <a:defRPr/>
              </a:pPr>
              <a:endParaRPr lang="en-AU" kern="0">
                <a:solidFill>
                  <a:srgbClr val="000000"/>
                </a:solidFill>
                <a:latin typeface="Times New Roman" panose="02020603050405020304"/>
                <a:ea typeface="宋体" panose="02010600030101010101" pitchFamily="2" charset="-122"/>
              </a:endParaRPr>
            </a:p>
          </p:txBody>
        </p:sp>
      </p:grpSp>
      <p:grpSp>
        <p:nvGrpSpPr>
          <p:cNvPr id="36" name="Group 234"/>
          <p:cNvGrpSpPr/>
          <p:nvPr/>
        </p:nvGrpSpPr>
        <p:grpSpPr>
          <a:xfrm>
            <a:off x="3432997" y="2234681"/>
            <a:ext cx="362377" cy="381986"/>
            <a:chOff x="1693862" y="4675188"/>
            <a:chExt cx="365125" cy="400050"/>
          </a:xfrm>
          <a:solidFill>
            <a:schemeClr val="bg1"/>
          </a:solidFill>
        </p:grpSpPr>
        <p:sp>
          <p:nvSpPr>
            <p:cNvPr id="37" name="Freeform 335"/>
            <p:cNvSpPr/>
            <p:nvPr/>
          </p:nvSpPr>
          <p:spPr bwMode="auto">
            <a:xfrm>
              <a:off x="1811337" y="4675188"/>
              <a:ext cx="130175" cy="130175"/>
            </a:xfrm>
            <a:custGeom>
              <a:avLst/>
              <a:gdLst>
                <a:gd name="T0" fmla="*/ 92 w 174"/>
                <a:gd name="T1" fmla="*/ 171 h 173"/>
                <a:gd name="T2" fmla="*/ 171 w 174"/>
                <a:gd name="T3" fmla="*/ 82 h 173"/>
                <a:gd name="T4" fmla="*/ 82 w 174"/>
                <a:gd name="T5" fmla="*/ 3 h 173"/>
                <a:gd name="T6" fmla="*/ 3 w 174"/>
                <a:gd name="T7" fmla="*/ 92 h 173"/>
                <a:gd name="T8" fmla="*/ 92 w 174"/>
                <a:gd name="T9" fmla="*/ 171 h 173"/>
              </a:gdLst>
              <a:ahLst/>
              <a:cxnLst>
                <a:cxn ang="0">
                  <a:pos x="T0" y="T1"/>
                </a:cxn>
                <a:cxn ang="0">
                  <a:pos x="T2" y="T3"/>
                </a:cxn>
                <a:cxn ang="0">
                  <a:pos x="T4" y="T5"/>
                </a:cxn>
                <a:cxn ang="0">
                  <a:pos x="T6" y="T7"/>
                </a:cxn>
                <a:cxn ang="0">
                  <a:pos x="T8" y="T9"/>
                </a:cxn>
              </a:cxnLst>
              <a:rect l="0" t="0" r="r" b="b"/>
              <a:pathLst>
                <a:path w="174" h="173">
                  <a:moveTo>
                    <a:pt x="92" y="171"/>
                  </a:moveTo>
                  <a:cubicBezTo>
                    <a:pt x="138" y="168"/>
                    <a:pt x="174" y="128"/>
                    <a:pt x="171" y="82"/>
                  </a:cubicBezTo>
                  <a:cubicBezTo>
                    <a:pt x="168" y="36"/>
                    <a:pt x="128" y="0"/>
                    <a:pt x="82" y="3"/>
                  </a:cubicBezTo>
                  <a:cubicBezTo>
                    <a:pt x="36" y="6"/>
                    <a:pt x="0" y="46"/>
                    <a:pt x="3" y="92"/>
                  </a:cubicBezTo>
                  <a:cubicBezTo>
                    <a:pt x="6" y="138"/>
                    <a:pt x="46" y="173"/>
                    <a:pt x="92" y="171"/>
                  </a:cubicBezTo>
                  <a:close/>
                </a:path>
              </a:pathLst>
            </a:custGeom>
            <a:grpFill/>
            <a:ln>
              <a:noFill/>
            </a:ln>
          </p:spPr>
          <p:txBody>
            <a:bodyPr/>
            <a:lstStyle/>
            <a:p>
              <a:pPr defTabSz="914400">
                <a:defRPr/>
              </a:pPr>
              <a:endParaRPr lang="en-AU" kern="0">
                <a:solidFill>
                  <a:srgbClr val="000000"/>
                </a:solidFill>
                <a:latin typeface="Times New Roman" panose="02020603050405020304"/>
                <a:ea typeface="宋体" panose="02010600030101010101" pitchFamily="2" charset="-122"/>
              </a:endParaRPr>
            </a:p>
          </p:txBody>
        </p:sp>
        <p:sp>
          <p:nvSpPr>
            <p:cNvPr id="38" name="Freeform 336"/>
            <p:cNvSpPr/>
            <p:nvPr/>
          </p:nvSpPr>
          <p:spPr bwMode="auto">
            <a:xfrm>
              <a:off x="1693862" y="4826000"/>
              <a:ext cx="365125" cy="249238"/>
            </a:xfrm>
            <a:custGeom>
              <a:avLst/>
              <a:gdLst>
                <a:gd name="T0" fmla="*/ 457 w 486"/>
                <a:gd name="T1" fmla="*/ 129 h 331"/>
                <a:gd name="T2" fmla="*/ 254 w 486"/>
                <a:gd name="T3" fmla="*/ 0 h 331"/>
                <a:gd name="T4" fmla="*/ 254 w 486"/>
                <a:gd name="T5" fmla="*/ 106 h 331"/>
                <a:gd name="T6" fmla="*/ 254 w 486"/>
                <a:gd name="T7" fmla="*/ 107 h 331"/>
                <a:gd name="T8" fmla="*/ 257 w 486"/>
                <a:gd name="T9" fmla="*/ 108 h 331"/>
                <a:gd name="T10" fmla="*/ 263 w 486"/>
                <a:gd name="T11" fmla="*/ 110 h 331"/>
                <a:gd name="T12" fmla="*/ 276 w 486"/>
                <a:gd name="T13" fmla="*/ 66 h 331"/>
                <a:gd name="T14" fmla="*/ 346 w 486"/>
                <a:gd name="T15" fmla="*/ 234 h 331"/>
                <a:gd name="T16" fmla="*/ 279 w 486"/>
                <a:gd name="T17" fmla="*/ 212 h 331"/>
                <a:gd name="T18" fmla="*/ 267 w 486"/>
                <a:gd name="T19" fmla="*/ 185 h 331"/>
                <a:gd name="T20" fmla="*/ 264 w 486"/>
                <a:gd name="T21" fmla="*/ 137 h 331"/>
                <a:gd name="T22" fmla="*/ 262 w 486"/>
                <a:gd name="T23" fmla="*/ 136 h 331"/>
                <a:gd name="T24" fmla="*/ 222 w 486"/>
                <a:gd name="T25" fmla="*/ 136 h 331"/>
                <a:gd name="T26" fmla="*/ 219 w 486"/>
                <a:gd name="T27" fmla="*/ 185 h 331"/>
                <a:gd name="T28" fmla="*/ 207 w 486"/>
                <a:gd name="T29" fmla="*/ 212 h 331"/>
                <a:gd name="T30" fmla="*/ 140 w 486"/>
                <a:gd name="T31" fmla="*/ 234 h 331"/>
                <a:gd name="T32" fmla="*/ 210 w 486"/>
                <a:gd name="T33" fmla="*/ 66 h 331"/>
                <a:gd name="T34" fmla="*/ 223 w 486"/>
                <a:gd name="T35" fmla="*/ 110 h 331"/>
                <a:gd name="T36" fmla="*/ 229 w 486"/>
                <a:gd name="T37" fmla="*/ 108 h 331"/>
                <a:gd name="T38" fmla="*/ 231 w 486"/>
                <a:gd name="T39" fmla="*/ 107 h 331"/>
                <a:gd name="T40" fmla="*/ 231 w 486"/>
                <a:gd name="T41" fmla="*/ 106 h 331"/>
                <a:gd name="T42" fmla="*/ 231 w 486"/>
                <a:gd name="T43" fmla="*/ 104 h 331"/>
                <a:gd name="T44" fmla="*/ 231 w 486"/>
                <a:gd name="T45" fmla="*/ 0 h 331"/>
                <a:gd name="T46" fmla="*/ 29 w 486"/>
                <a:gd name="T47" fmla="*/ 129 h 331"/>
                <a:gd name="T48" fmla="*/ 0 w 486"/>
                <a:gd name="T49" fmla="*/ 331 h 331"/>
                <a:gd name="T50" fmla="*/ 69 w 486"/>
                <a:gd name="T51" fmla="*/ 331 h 331"/>
                <a:gd name="T52" fmla="*/ 100 w 486"/>
                <a:gd name="T53" fmla="*/ 159 h 331"/>
                <a:gd name="T54" fmla="*/ 110 w 486"/>
                <a:gd name="T55" fmla="*/ 151 h 331"/>
                <a:gd name="T56" fmla="*/ 117 w 486"/>
                <a:gd name="T57" fmla="*/ 160 h 331"/>
                <a:gd name="T58" fmla="*/ 109 w 486"/>
                <a:gd name="T59" fmla="*/ 331 h 331"/>
                <a:gd name="T60" fmla="*/ 218 w 486"/>
                <a:gd name="T61" fmla="*/ 331 h 331"/>
                <a:gd name="T62" fmla="*/ 242 w 486"/>
                <a:gd name="T63" fmla="*/ 331 h 331"/>
                <a:gd name="T64" fmla="*/ 377 w 486"/>
                <a:gd name="T65" fmla="*/ 331 h 331"/>
                <a:gd name="T66" fmla="*/ 369 w 486"/>
                <a:gd name="T67" fmla="*/ 160 h 331"/>
                <a:gd name="T68" fmla="*/ 376 w 486"/>
                <a:gd name="T69" fmla="*/ 151 h 331"/>
                <a:gd name="T70" fmla="*/ 386 w 486"/>
                <a:gd name="T71" fmla="*/ 159 h 331"/>
                <a:gd name="T72" fmla="*/ 417 w 486"/>
                <a:gd name="T73" fmla="*/ 331 h 331"/>
                <a:gd name="T74" fmla="*/ 486 w 486"/>
                <a:gd name="T75" fmla="*/ 331 h 331"/>
                <a:gd name="T76" fmla="*/ 457 w 486"/>
                <a:gd name="T77" fmla="*/ 129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6" h="331">
                  <a:moveTo>
                    <a:pt x="457" y="129"/>
                  </a:moveTo>
                  <a:cubicBezTo>
                    <a:pt x="432" y="23"/>
                    <a:pt x="349" y="1"/>
                    <a:pt x="254" y="0"/>
                  </a:cubicBezTo>
                  <a:cubicBezTo>
                    <a:pt x="254" y="106"/>
                    <a:pt x="254" y="106"/>
                    <a:pt x="254" y="106"/>
                  </a:cubicBezTo>
                  <a:cubicBezTo>
                    <a:pt x="254" y="106"/>
                    <a:pt x="254" y="107"/>
                    <a:pt x="254" y="107"/>
                  </a:cubicBezTo>
                  <a:cubicBezTo>
                    <a:pt x="255" y="108"/>
                    <a:pt x="256" y="108"/>
                    <a:pt x="257" y="108"/>
                  </a:cubicBezTo>
                  <a:cubicBezTo>
                    <a:pt x="259" y="109"/>
                    <a:pt x="261" y="109"/>
                    <a:pt x="263" y="110"/>
                  </a:cubicBezTo>
                  <a:cubicBezTo>
                    <a:pt x="264" y="86"/>
                    <a:pt x="267" y="67"/>
                    <a:pt x="276" y="66"/>
                  </a:cubicBezTo>
                  <a:cubicBezTo>
                    <a:pt x="342" y="62"/>
                    <a:pt x="372" y="222"/>
                    <a:pt x="346" y="234"/>
                  </a:cubicBezTo>
                  <a:cubicBezTo>
                    <a:pt x="326" y="243"/>
                    <a:pt x="297" y="226"/>
                    <a:pt x="279" y="212"/>
                  </a:cubicBezTo>
                  <a:cubicBezTo>
                    <a:pt x="269" y="205"/>
                    <a:pt x="268" y="195"/>
                    <a:pt x="267" y="185"/>
                  </a:cubicBezTo>
                  <a:cubicBezTo>
                    <a:pt x="266" y="173"/>
                    <a:pt x="264" y="155"/>
                    <a:pt x="264" y="137"/>
                  </a:cubicBezTo>
                  <a:cubicBezTo>
                    <a:pt x="263" y="137"/>
                    <a:pt x="263" y="136"/>
                    <a:pt x="262" y="136"/>
                  </a:cubicBezTo>
                  <a:cubicBezTo>
                    <a:pt x="249" y="131"/>
                    <a:pt x="235" y="131"/>
                    <a:pt x="222" y="136"/>
                  </a:cubicBezTo>
                  <a:cubicBezTo>
                    <a:pt x="222" y="154"/>
                    <a:pt x="220" y="173"/>
                    <a:pt x="219" y="185"/>
                  </a:cubicBezTo>
                  <a:cubicBezTo>
                    <a:pt x="218" y="195"/>
                    <a:pt x="217" y="205"/>
                    <a:pt x="207" y="212"/>
                  </a:cubicBezTo>
                  <a:cubicBezTo>
                    <a:pt x="189" y="226"/>
                    <a:pt x="160" y="243"/>
                    <a:pt x="140" y="234"/>
                  </a:cubicBezTo>
                  <a:cubicBezTo>
                    <a:pt x="114" y="222"/>
                    <a:pt x="144" y="62"/>
                    <a:pt x="210" y="66"/>
                  </a:cubicBezTo>
                  <a:cubicBezTo>
                    <a:pt x="219" y="67"/>
                    <a:pt x="222" y="86"/>
                    <a:pt x="223" y="110"/>
                  </a:cubicBezTo>
                  <a:cubicBezTo>
                    <a:pt x="225" y="109"/>
                    <a:pt x="227" y="108"/>
                    <a:pt x="229" y="108"/>
                  </a:cubicBezTo>
                  <a:cubicBezTo>
                    <a:pt x="230" y="108"/>
                    <a:pt x="231" y="108"/>
                    <a:pt x="231" y="107"/>
                  </a:cubicBezTo>
                  <a:cubicBezTo>
                    <a:pt x="231" y="107"/>
                    <a:pt x="231" y="106"/>
                    <a:pt x="231" y="106"/>
                  </a:cubicBezTo>
                  <a:cubicBezTo>
                    <a:pt x="231" y="104"/>
                    <a:pt x="231" y="104"/>
                    <a:pt x="231" y="104"/>
                  </a:cubicBezTo>
                  <a:cubicBezTo>
                    <a:pt x="231" y="0"/>
                    <a:pt x="231" y="0"/>
                    <a:pt x="231" y="0"/>
                  </a:cubicBezTo>
                  <a:cubicBezTo>
                    <a:pt x="136" y="1"/>
                    <a:pt x="54" y="23"/>
                    <a:pt x="29" y="129"/>
                  </a:cubicBezTo>
                  <a:cubicBezTo>
                    <a:pt x="0" y="331"/>
                    <a:pt x="0" y="331"/>
                    <a:pt x="0" y="331"/>
                  </a:cubicBezTo>
                  <a:cubicBezTo>
                    <a:pt x="69" y="331"/>
                    <a:pt x="69" y="331"/>
                    <a:pt x="69" y="331"/>
                  </a:cubicBezTo>
                  <a:cubicBezTo>
                    <a:pt x="100" y="159"/>
                    <a:pt x="100" y="159"/>
                    <a:pt x="100" y="159"/>
                  </a:cubicBezTo>
                  <a:cubicBezTo>
                    <a:pt x="102" y="154"/>
                    <a:pt x="105" y="151"/>
                    <a:pt x="110" y="151"/>
                  </a:cubicBezTo>
                  <a:cubicBezTo>
                    <a:pt x="114" y="152"/>
                    <a:pt x="118" y="154"/>
                    <a:pt x="117" y="160"/>
                  </a:cubicBezTo>
                  <a:cubicBezTo>
                    <a:pt x="109" y="331"/>
                    <a:pt x="109" y="331"/>
                    <a:pt x="109" y="331"/>
                  </a:cubicBezTo>
                  <a:cubicBezTo>
                    <a:pt x="218" y="331"/>
                    <a:pt x="218" y="331"/>
                    <a:pt x="218" y="331"/>
                  </a:cubicBezTo>
                  <a:cubicBezTo>
                    <a:pt x="242" y="331"/>
                    <a:pt x="242" y="331"/>
                    <a:pt x="242" y="331"/>
                  </a:cubicBezTo>
                  <a:cubicBezTo>
                    <a:pt x="377" y="331"/>
                    <a:pt x="377" y="331"/>
                    <a:pt x="377" y="331"/>
                  </a:cubicBezTo>
                  <a:cubicBezTo>
                    <a:pt x="369" y="160"/>
                    <a:pt x="369" y="160"/>
                    <a:pt x="369" y="160"/>
                  </a:cubicBezTo>
                  <a:cubicBezTo>
                    <a:pt x="368" y="154"/>
                    <a:pt x="372" y="152"/>
                    <a:pt x="376" y="151"/>
                  </a:cubicBezTo>
                  <a:cubicBezTo>
                    <a:pt x="381" y="151"/>
                    <a:pt x="384" y="154"/>
                    <a:pt x="386" y="159"/>
                  </a:cubicBezTo>
                  <a:cubicBezTo>
                    <a:pt x="417" y="331"/>
                    <a:pt x="417" y="331"/>
                    <a:pt x="417" y="331"/>
                  </a:cubicBezTo>
                  <a:cubicBezTo>
                    <a:pt x="486" y="331"/>
                    <a:pt x="486" y="331"/>
                    <a:pt x="486" y="331"/>
                  </a:cubicBezTo>
                  <a:lnTo>
                    <a:pt x="457" y="129"/>
                  </a:lnTo>
                  <a:close/>
                </a:path>
              </a:pathLst>
            </a:custGeom>
            <a:grpFill/>
            <a:ln>
              <a:noFill/>
            </a:ln>
          </p:spPr>
          <p:txBody>
            <a:bodyPr/>
            <a:lstStyle/>
            <a:p>
              <a:pPr defTabSz="914400">
                <a:defRPr/>
              </a:pPr>
              <a:endParaRPr lang="en-AU" kern="0">
                <a:solidFill>
                  <a:srgbClr val="000000"/>
                </a:solidFill>
                <a:latin typeface="Times New Roman" panose="02020603050405020304"/>
                <a:ea typeface="宋体" panose="02010600030101010101" pitchFamily="2" charset="-122"/>
              </a:endParaRPr>
            </a:p>
          </p:txBody>
        </p:sp>
      </p:grpSp>
      <p:sp>
        <p:nvSpPr>
          <p:cNvPr id="39"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smtClean="0">
                <a:latin typeface="楷体" panose="02010609060101010101" pitchFamily="49" charset="-122"/>
                <a:ea typeface="楷体" panose="02010609060101010101" pitchFamily="49" charset="-122"/>
              </a:rPr>
              <a:t>《病案信息学》（第</a:t>
            </a:r>
            <a:r>
              <a:rPr lang="en-US" altLang="zh-CN" sz="1600" dirty="0" smtClean="0">
                <a:latin typeface="楷体" panose="02010609060101010101" pitchFamily="49" charset="-122"/>
                <a:ea typeface="楷体" panose="02010609060101010101" pitchFamily="49" charset="-122"/>
              </a:rPr>
              <a:t>3</a:t>
            </a:r>
            <a:r>
              <a:rPr lang="zh-CN" altLang="en-US" sz="1600" dirty="0" smtClean="0">
                <a:latin typeface="楷体" panose="02010609060101010101" pitchFamily="49" charset="-122"/>
                <a:ea typeface="楷体" panose="02010609060101010101" pitchFamily="49" charset="-122"/>
              </a:rPr>
              <a:t>版）</a:t>
            </a:r>
            <a:endParaRPr lang="zh-CN" altLang="en-US" sz="1600" dirty="0" smtClean="0">
              <a:latin typeface="楷体" panose="02010609060101010101" pitchFamily="49" charset="-122"/>
              <a:ea typeface="楷体" panose="02010609060101010101" pitchFamily="49" charset="-122"/>
            </a:endParaRPr>
          </a:p>
        </p:txBody>
      </p:sp>
      <p:sp>
        <p:nvSpPr>
          <p:cNvPr id="41" name="文本框 6"/>
          <p:cNvSpPr txBox="1"/>
          <p:nvPr/>
        </p:nvSpPr>
        <p:spPr>
          <a:xfrm>
            <a:off x="164465" y="250888"/>
            <a:ext cx="9174889" cy="129159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黑体" panose="02010609060101010101" pitchFamily="49" charset="-122"/>
                <a:ea typeface="黑体" panose="02010609060101010101" pitchFamily="49" charset="-122"/>
                <a:sym typeface="Times New Roman" panose="02020603050405020304" pitchFamily="18" charset="0"/>
              </a:rPr>
              <a:t>二、电子病历的形成过程</a:t>
            </a:r>
            <a:endParaRPr lang="zh-CN" altLang="en-US" sz="2800" noProof="1">
              <a:solidFill>
                <a:prstClr val="black"/>
              </a:solidFill>
              <a:latin typeface="黑体" panose="02010609060101010101" pitchFamily="49" charset="-122"/>
              <a:ea typeface="黑体" panose="02010609060101010101" pitchFamily="49" charset="-122"/>
              <a:sym typeface="Times New Roman" panose="02020603050405020304" pitchFamily="18" charset="0"/>
            </a:endParaRPr>
          </a:p>
          <a:p>
            <a:pPr>
              <a:lnSpc>
                <a:spcPct val="150000"/>
              </a:lnSpc>
              <a:defRPr/>
            </a:pP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（一）电子病历业务流程   </a:t>
            </a:r>
            <a:endParaRPr lang="zh-CN" sz="2000" dirty="0">
              <a:solidFill>
                <a:srgbClr val="FF0000"/>
              </a:solidFill>
              <a:latin typeface="Times New Roman" panose="02020603050405020304"/>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161925" y="263588"/>
            <a:ext cx="9174889" cy="7372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40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（二）电子病历的形成</a:t>
            </a:r>
            <a:r>
              <a:rPr lang="zh-CN" altLang="en-US" sz="280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a:t>
            </a:r>
            <a:endParaRPr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p:txBody>
      </p:sp>
      <p:sp>
        <p:nvSpPr>
          <p:cNvPr id="13" name="椭圆 12"/>
          <p:cNvSpPr/>
          <p:nvPr>
            <p:custDataLst>
              <p:tags r:id="rId1"/>
            </p:custDataLst>
          </p:nvPr>
        </p:nvSpPr>
        <p:spPr bwMode="auto">
          <a:xfrm flipH="1">
            <a:off x="4805355" y="1082370"/>
            <a:ext cx="110547" cy="110549"/>
          </a:xfrm>
          <a:prstGeom prst="ellipse">
            <a:avLst/>
          </a:prstGeom>
          <a:solidFill>
            <a:srgbClr val="1F74AD"/>
          </a:solidFill>
          <a:ln w="9525">
            <a:noFill/>
            <a:round/>
          </a:ln>
        </p:spPr>
        <p:txBody>
          <a:bodyPr anchor="ctr"/>
          <a:lstStyle/>
          <a:p>
            <a:pPr algn="ctr">
              <a:lnSpc>
                <a:spcPct val="120000"/>
              </a:lnSpc>
            </a:pPr>
            <a:endParaRPr sz="1350">
              <a:latin typeface="Arial" panose="020B0604020202020204" pitchFamily="34" charset="0"/>
              <a:ea typeface="微软雅黑" panose="020B0503020204020204" charset="-122"/>
              <a:sym typeface="Arial" panose="020B0604020202020204" pitchFamily="34" charset="0"/>
            </a:endParaRPr>
          </a:p>
        </p:txBody>
      </p:sp>
      <p:sp>
        <p:nvSpPr>
          <p:cNvPr id="28" name="文本框 27"/>
          <p:cNvSpPr txBox="1"/>
          <p:nvPr>
            <p:custDataLst>
              <p:tags r:id="rId2"/>
            </p:custDataLst>
          </p:nvPr>
        </p:nvSpPr>
        <p:spPr bwMode="auto">
          <a:xfrm>
            <a:off x="4974771" y="998987"/>
            <a:ext cx="3696481" cy="277315"/>
          </a:xfrm>
          <a:prstGeom prst="rect">
            <a:avLst/>
          </a:prstGeom>
          <a:noFill/>
        </p:spPr>
        <p:txBody>
          <a:bodyPr wrap="square" lIns="67500" tIns="35100" rIns="67500" bIns="0" anchor="b" anchorCtr="0">
            <a:noAutofit/>
          </a:bodyPr>
          <a:lstStyle/>
          <a:p>
            <a:pPr>
              <a:lnSpc>
                <a:spcPct val="130000"/>
              </a:lnSpc>
            </a:pPr>
            <a:r>
              <a:rPr lang="zh-CN" altLang="en-US" b="1" spc="300">
                <a:solidFill>
                  <a:srgbClr val="1F74AD"/>
                </a:solidFill>
                <a:latin typeface="Arial" panose="020B0604020202020204" pitchFamily="34" charset="0"/>
                <a:ea typeface="微软雅黑" panose="020B0503020204020204" charset="-122"/>
                <a:cs typeface="+mn-ea"/>
                <a:sym typeface="Arial" panose="020B0604020202020204" pitchFamily="34" charset="0"/>
              </a:rPr>
              <a:t>创建电子病历主索引</a:t>
            </a:r>
            <a:endParaRPr lang="zh-CN" altLang="en-US" b="1" spc="300">
              <a:solidFill>
                <a:srgbClr val="1F74AD"/>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0" name="椭圆 29"/>
          <p:cNvSpPr/>
          <p:nvPr>
            <p:custDataLst>
              <p:tags r:id="rId3"/>
            </p:custDataLst>
          </p:nvPr>
        </p:nvSpPr>
        <p:spPr bwMode="auto">
          <a:xfrm flipH="1">
            <a:off x="4805355" y="1746085"/>
            <a:ext cx="110547" cy="110549"/>
          </a:xfrm>
          <a:prstGeom prst="ellipse">
            <a:avLst/>
          </a:prstGeom>
          <a:solidFill>
            <a:srgbClr val="3498DB"/>
          </a:solidFill>
          <a:ln w="9525">
            <a:noFill/>
            <a:round/>
          </a:ln>
        </p:spPr>
        <p:txBody>
          <a:bodyPr anchor="ctr"/>
          <a:lstStyle/>
          <a:p>
            <a:pPr algn="ctr">
              <a:lnSpc>
                <a:spcPct val="120000"/>
              </a:lnSpc>
            </a:pPr>
            <a:endParaRPr sz="1350">
              <a:latin typeface="Arial" panose="020B0604020202020204" pitchFamily="34" charset="0"/>
              <a:ea typeface="微软雅黑" panose="020B0503020204020204" charset="-122"/>
              <a:sym typeface="Arial" panose="020B0604020202020204" pitchFamily="34" charset="0"/>
            </a:endParaRPr>
          </a:p>
        </p:txBody>
      </p:sp>
      <p:sp>
        <p:nvSpPr>
          <p:cNvPr id="31" name="文本框 30"/>
          <p:cNvSpPr txBox="1"/>
          <p:nvPr>
            <p:custDataLst>
              <p:tags r:id="rId4"/>
            </p:custDataLst>
          </p:nvPr>
        </p:nvSpPr>
        <p:spPr bwMode="auto">
          <a:xfrm>
            <a:off x="4974771" y="1611733"/>
            <a:ext cx="3696481" cy="277315"/>
          </a:xfrm>
          <a:prstGeom prst="rect">
            <a:avLst/>
          </a:prstGeom>
          <a:noFill/>
        </p:spPr>
        <p:txBody>
          <a:bodyPr wrap="square" lIns="67500" tIns="35100" rIns="67500" bIns="0" anchor="b" anchorCtr="0">
            <a:noAutofit/>
          </a:bodyPr>
          <a:lstStyle/>
          <a:p>
            <a:pPr>
              <a:lnSpc>
                <a:spcPct val="130000"/>
              </a:lnSpc>
            </a:pPr>
            <a:r>
              <a:rPr lang="zh-CN" altLang="en-US" b="1" spc="300">
                <a:solidFill>
                  <a:srgbClr val="3498DB"/>
                </a:solidFill>
                <a:latin typeface="Arial" panose="020B0604020202020204" pitchFamily="34" charset="0"/>
                <a:ea typeface="微软雅黑" panose="020B0503020204020204" charset="-122"/>
                <a:cs typeface="+mn-ea"/>
                <a:sym typeface="Arial" panose="020B0604020202020204" pitchFamily="34" charset="0"/>
              </a:rPr>
              <a:t>使用患者既往诊疗信息</a:t>
            </a:r>
            <a:endParaRPr lang="zh-CN" altLang="en-US" b="1" spc="300">
              <a:solidFill>
                <a:srgbClr val="3498DB"/>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3" name="椭圆 32"/>
          <p:cNvSpPr/>
          <p:nvPr>
            <p:custDataLst>
              <p:tags r:id="rId5"/>
            </p:custDataLst>
          </p:nvPr>
        </p:nvSpPr>
        <p:spPr bwMode="auto">
          <a:xfrm flipH="1">
            <a:off x="4805355" y="2307861"/>
            <a:ext cx="110547" cy="110549"/>
          </a:xfrm>
          <a:prstGeom prst="ellipse">
            <a:avLst/>
          </a:prstGeom>
          <a:solidFill>
            <a:srgbClr val="1AA3AA"/>
          </a:solidFill>
          <a:ln w="9525">
            <a:noFill/>
            <a:round/>
          </a:ln>
        </p:spPr>
        <p:txBody>
          <a:bodyPr anchor="ctr"/>
          <a:lstStyle/>
          <a:p>
            <a:pPr algn="ctr">
              <a:lnSpc>
                <a:spcPct val="120000"/>
              </a:lnSpc>
            </a:pPr>
            <a:endParaRPr sz="1350">
              <a:latin typeface="Arial" panose="020B0604020202020204" pitchFamily="34" charset="0"/>
              <a:ea typeface="微软雅黑" panose="020B0503020204020204" charset="-122"/>
              <a:sym typeface="Arial" panose="020B0604020202020204" pitchFamily="34" charset="0"/>
            </a:endParaRPr>
          </a:p>
        </p:txBody>
      </p:sp>
      <p:sp>
        <p:nvSpPr>
          <p:cNvPr id="34" name="文本框 33"/>
          <p:cNvSpPr txBox="1"/>
          <p:nvPr>
            <p:custDataLst>
              <p:tags r:id="rId6"/>
            </p:custDataLst>
          </p:nvPr>
        </p:nvSpPr>
        <p:spPr bwMode="auto">
          <a:xfrm>
            <a:off x="4974771" y="2224478"/>
            <a:ext cx="3696481" cy="277315"/>
          </a:xfrm>
          <a:prstGeom prst="rect">
            <a:avLst/>
          </a:prstGeom>
          <a:noFill/>
        </p:spPr>
        <p:txBody>
          <a:bodyPr wrap="square" lIns="67500" tIns="35100" rIns="67500" bIns="0" anchor="b" anchorCtr="0">
            <a:noAutofit/>
          </a:bodyPr>
          <a:lstStyle/>
          <a:p>
            <a:pPr>
              <a:lnSpc>
                <a:spcPct val="130000"/>
              </a:lnSpc>
            </a:pPr>
            <a:r>
              <a:rPr lang="zh-CN" altLang="en-US" b="1" spc="300">
                <a:solidFill>
                  <a:srgbClr val="1AA3AA"/>
                </a:solidFill>
                <a:latin typeface="Arial" panose="020B0604020202020204" pitchFamily="34" charset="0"/>
                <a:ea typeface="微软雅黑" panose="020B0503020204020204" charset="-122"/>
                <a:cs typeface="+mn-ea"/>
                <a:sym typeface="Arial" panose="020B0604020202020204" pitchFamily="34" charset="0"/>
              </a:rPr>
              <a:t>书写患者住院病</a:t>
            </a:r>
            <a:r>
              <a:rPr lang="zh-CN" altLang="en-US" b="1" spc="300">
                <a:solidFill>
                  <a:srgbClr val="1AA3AA"/>
                </a:solidFill>
                <a:latin typeface="Arial" panose="020B0604020202020204" pitchFamily="34" charset="0"/>
                <a:ea typeface="微软雅黑" panose="020B0503020204020204" charset="-122"/>
                <a:cs typeface="+mn-ea"/>
                <a:sym typeface="Arial" panose="020B0604020202020204" pitchFamily="34" charset="0"/>
              </a:rPr>
              <a:t>历</a:t>
            </a:r>
            <a:endParaRPr lang="zh-CN" altLang="en-US" b="1" spc="300">
              <a:solidFill>
                <a:srgbClr val="1AA3AA"/>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6" name="椭圆 35"/>
          <p:cNvSpPr/>
          <p:nvPr>
            <p:custDataLst>
              <p:tags r:id="rId7"/>
            </p:custDataLst>
          </p:nvPr>
        </p:nvSpPr>
        <p:spPr bwMode="auto">
          <a:xfrm flipH="1">
            <a:off x="4805355" y="2921239"/>
            <a:ext cx="110547" cy="110549"/>
          </a:xfrm>
          <a:prstGeom prst="ellipse">
            <a:avLst/>
          </a:prstGeom>
          <a:solidFill>
            <a:srgbClr val="69A35B"/>
          </a:solidFill>
          <a:ln w="9525">
            <a:noFill/>
            <a:round/>
          </a:ln>
        </p:spPr>
        <p:txBody>
          <a:bodyPr anchor="ctr"/>
          <a:lstStyle/>
          <a:p>
            <a:pPr algn="ctr">
              <a:lnSpc>
                <a:spcPct val="120000"/>
              </a:lnSpc>
            </a:pPr>
            <a:endParaRPr sz="1350">
              <a:latin typeface="Arial" panose="020B0604020202020204" pitchFamily="34" charset="0"/>
              <a:ea typeface="微软雅黑" panose="020B0503020204020204" charset="-122"/>
              <a:sym typeface="Arial" panose="020B0604020202020204" pitchFamily="34" charset="0"/>
            </a:endParaRPr>
          </a:p>
        </p:txBody>
      </p:sp>
      <p:sp>
        <p:nvSpPr>
          <p:cNvPr id="37" name="文本框 36"/>
          <p:cNvSpPr txBox="1"/>
          <p:nvPr>
            <p:custDataLst>
              <p:tags r:id="rId8"/>
            </p:custDataLst>
          </p:nvPr>
        </p:nvSpPr>
        <p:spPr bwMode="auto">
          <a:xfrm>
            <a:off x="4974771" y="2837856"/>
            <a:ext cx="3696481" cy="277315"/>
          </a:xfrm>
          <a:prstGeom prst="rect">
            <a:avLst/>
          </a:prstGeom>
          <a:noFill/>
        </p:spPr>
        <p:txBody>
          <a:bodyPr wrap="square" lIns="67500" tIns="35100" rIns="67500" bIns="0" anchor="b" anchorCtr="0">
            <a:noAutofit/>
          </a:bodyPr>
          <a:lstStyle/>
          <a:p>
            <a:pPr>
              <a:lnSpc>
                <a:spcPct val="130000"/>
              </a:lnSpc>
            </a:pPr>
            <a:r>
              <a:rPr lang="zh-CN" altLang="en-US" b="1" spc="300">
                <a:solidFill>
                  <a:srgbClr val="69A35B"/>
                </a:solidFill>
                <a:latin typeface="Arial" panose="020B0604020202020204" pitchFamily="34" charset="0"/>
                <a:ea typeface="微软雅黑" panose="020B0503020204020204" charset="-122"/>
                <a:cs typeface="+mn-ea"/>
                <a:sym typeface="Arial" panose="020B0604020202020204" pitchFamily="34" charset="0"/>
              </a:rPr>
              <a:t>医嘱的下达、传递和执行</a:t>
            </a:r>
            <a:endParaRPr lang="zh-CN" altLang="en-US" b="1" spc="300">
              <a:solidFill>
                <a:srgbClr val="69A35B"/>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9" name="椭圆 38"/>
          <p:cNvSpPr/>
          <p:nvPr>
            <p:custDataLst>
              <p:tags r:id="rId9"/>
            </p:custDataLst>
          </p:nvPr>
        </p:nvSpPr>
        <p:spPr bwMode="auto">
          <a:xfrm flipH="1">
            <a:off x="4805355" y="3531977"/>
            <a:ext cx="110547" cy="110549"/>
          </a:xfrm>
          <a:prstGeom prst="ellipse">
            <a:avLst/>
          </a:prstGeom>
          <a:solidFill>
            <a:srgbClr val="9BBB59"/>
          </a:solidFill>
          <a:ln w="9525">
            <a:noFill/>
            <a:round/>
          </a:ln>
        </p:spPr>
        <p:txBody>
          <a:bodyPr anchor="ctr"/>
          <a:lstStyle/>
          <a:p>
            <a:pPr algn="ctr">
              <a:lnSpc>
                <a:spcPct val="120000"/>
              </a:lnSpc>
            </a:pPr>
            <a:endParaRPr sz="1350">
              <a:latin typeface="Arial" panose="020B0604020202020204" pitchFamily="34" charset="0"/>
              <a:ea typeface="微软雅黑" panose="020B0503020204020204" charset="-122"/>
              <a:sym typeface="Arial" panose="020B0604020202020204" pitchFamily="34" charset="0"/>
            </a:endParaRPr>
          </a:p>
        </p:txBody>
      </p:sp>
      <p:sp>
        <p:nvSpPr>
          <p:cNvPr id="42" name="文本框 41"/>
          <p:cNvSpPr txBox="1"/>
          <p:nvPr>
            <p:custDataLst>
              <p:tags r:id="rId10"/>
            </p:custDataLst>
          </p:nvPr>
        </p:nvSpPr>
        <p:spPr bwMode="auto">
          <a:xfrm>
            <a:off x="4974771" y="3448594"/>
            <a:ext cx="3696481" cy="277315"/>
          </a:xfrm>
          <a:prstGeom prst="rect">
            <a:avLst/>
          </a:prstGeom>
          <a:noFill/>
        </p:spPr>
        <p:txBody>
          <a:bodyPr wrap="square" lIns="67500" tIns="35100" rIns="67500" bIns="0" anchor="b" anchorCtr="0">
            <a:noAutofit/>
          </a:bodyPr>
          <a:lstStyle/>
          <a:p>
            <a:pPr>
              <a:lnSpc>
                <a:spcPct val="130000"/>
              </a:lnSpc>
            </a:pPr>
            <a:r>
              <a:rPr lang="zh-CN" altLang="en-US" b="1" spc="300">
                <a:solidFill>
                  <a:srgbClr val="9BBB59"/>
                </a:solidFill>
                <a:latin typeface="Arial" panose="020B0604020202020204" pitchFamily="34" charset="0"/>
                <a:ea typeface="微软雅黑" panose="020B0503020204020204" charset="-122"/>
                <a:cs typeface="+mn-ea"/>
                <a:sym typeface="Arial" panose="020B0604020202020204" pitchFamily="34" charset="0"/>
              </a:rPr>
              <a:t>检验检查报告</a:t>
            </a:r>
            <a:endParaRPr lang="zh-CN" altLang="en-US" b="1" spc="300">
              <a:solidFill>
                <a:srgbClr val="9BBB59"/>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4" name="椭圆 43"/>
          <p:cNvSpPr/>
          <p:nvPr>
            <p:custDataLst>
              <p:tags r:id="rId11"/>
            </p:custDataLst>
          </p:nvPr>
        </p:nvSpPr>
        <p:spPr bwMode="auto">
          <a:xfrm flipH="1">
            <a:off x="4805355" y="4148735"/>
            <a:ext cx="110547" cy="110549"/>
          </a:xfrm>
          <a:prstGeom prst="ellipse">
            <a:avLst/>
          </a:prstGeom>
          <a:solidFill>
            <a:srgbClr val="FFC000"/>
          </a:solidFill>
          <a:ln w="9525">
            <a:noFill/>
            <a:round/>
          </a:ln>
        </p:spPr>
        <p:txBody>
          <a:bodyPr anchor="ctr"/>
          <a:lstStyle/>
          <a:p>
            <a:pPr algn="ctr">
              <a:lnSpc>
                <a:spcPct val="120000"/>
              </a:lnSpc>
            </a:pPr>
            <a:endParaRPr sz="1350">
              <a:latin typeface="Arial" panose="020B0604020202020204" pitchFamily="34" charset="0"/>
              <a:ea typeface="微软雅黑" panose="020B0503020204020204" charset="-122"/>
              <a:sym typeface="Arial" panose="020B0604020202020204" pitchFamily="34" charset="0"/>
            </a:endParaRPr>
          </a:p>
        </p:txBody>
      </p:sp>
      <p:sp>
        <p:nvSpPr>
          <p:cNvPr id="45" name="文本框 44"/>
          <p:cNvSpPr txBox="1"/>
          <p:nvPr>
            <p:custDataLst>
              <p:tags r:id="rId12"/>
            </p:custDataLst>
          </p:nvPr>
        </p:nvSpPr>
        <p:spPr bwMode="auto">
          <a:xfrm>
            <a:off x="4974771" y="4065352"/>
            <a:ext cx="3696481" cy="277315"/>
          </a:xfrm>
          <a:prstGeom prst="rect">
            <a:avLst/>
          </a:prstGeom>
          <a:noFill/>
        </p:spPr>
        <p:txBody>
          <a:bodyPr wrap="square" lIns="67500" tIns="35100" rIns="67500" bIns="0" anchor="b" anchorCtr="0">
            <a:noAutofit/>
          </a:bodyPr>
          <a:lstStyle/>
          <a:p>
            <a:pPr>
              <a:lnSpc>
                <a:spcPct val="130000"/>
              </a:lnSpc>
            </a:pPr>
            <a:r>
              <a:rPr lang="zh-CN" altLang="en-US" b="1" spc="300">
                <a:solidFill>
                  <a:srgbClr val="FFC000"/>
                </a:solidFill>
                <a:latin typeface="Arial" panose="020B0604020202020204" pitchFamily="34" charset="0"/>
                <a:ea typeface="微软雅黑" panose="020B0503020204020204" charset="-122"/>
                <a:cs typeface="+mn-ea"/>
                <a:sym typeface="Arial" panose="020B0604020202020204" pitchFamily="34" charset="0"/>
              </a:rPr>
              <a:t>电子签名</a:t>
            </a:r>
            <a:endParaRPr lang="zh-CN" altLang="en-US" b="1" spc="300">
              <a:solidFill>
                <a:srgbClr val="FFC000"/>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7" name="立方体 46"/>
          <p:cNvSpPr/>
          <p:nvPr>
            <p:custDataLst>
              <p:tags r:id="rId13"/>
            </p:custDataLst>
          </p:nvPr>
        </p:nvSpPr>
        <p:spPr>
          <a:xfrm>
            <a:off x="877244" y="1322258"/>
            <a:ext cx="1238915" cy="2970546"/>
          </a:xfrm>
          <a:prstGeom prst="cube">
            <a:avLst>
              <a:gd name="adj" fmla="val 88345"/>
            </a:avLst>
          </a:prstGeom>
          <a:solidFill>
            <a:srgbClr val="FFC000"/>
          </a:solidFill>
          <a:ln w="12700" cap="flat" cmpd="sng" algn="ctr">
            <a:noFill/>
            <a:prstDash val="solid"/>
            <a:miter lim="800000"/>
          </a:ln>
          <a:effectLst/>
        </p:spPr>
        <p:txBody>
          <a:bodyPr anchor="ctr"/>
          <a:lstStyle/>
          <a:p>
            <a:pPr algn="ctr">
              <a:lnSpc>
                <a:spcPct val="120000"/>
              </a:lnSpc>
            </a:pPr>
            <a:endParaRPr sz="1350">
              <a:solidFill>
                <a:srgbClr val="FFC000"/>
              </a:solidFill>
              <a:latin typeface="Arial" panose="020B0604020202020204" pitchFamily="34" charset="0"/>
              <a:ea typeface="微软雅黑" panose="020B0503020204020204" charset="-122"/>
              <a:sym typeface="Arial" panose="020B0604020202020204" pitchFamily="34" charset="0"/>
            </a:endParaRPr>
          </a:p>
        </p:txBody>
      </p:sp>
      <p:sp>
        <p:nvSpPr>
          <p:cNvPr id="48" name="立方体 47"/>
          <p:cNvSpPr/>
          <p:nvPr>
            <p:custDataLst>
              <p:tags r:id="rId14"/>
            </p:custDataLst>
          </p:nvPr>
        </p:nvSpPr>
        <p:spPr>
          <a:xfrm>
            <a:off x="1302420" y="1570570"/>
            <a:ext cx="1144115" cy="2743244"/>
          </a:xfrm>
          <a:prstGeom prst="cube">
            <a:avLst>
              <a:gd name="adj" fmla="val 88345"/>
            </a:avLst>
          </a:prstGeom>
          <a:solidFill>
            <a:srgbClr val="9BBB59"/>
          </a:solidFill>
          <a:ln w="12700" cap="flat" cmpd="sng" algn="ctr">
            <a:noFill/>
            <a:prstDash val="solid"/>
            <a:miter lim="800000"/>
          </a:ln>
          <a:effectLst/>
        </p:spPr>
        <p:txBody>
          <a:bodyPr anchor="ctr"/>
          <a:lstStyle/>
          <a:p>
            <a:pPr algn="ctr">
              <a:lnSpc>
                <a:spcPct val="120000"/>
              </a:lnSpc>
            </a:pPr>
            <a:endParaRPr sz="1350">
              <a:solidFill>
                <a:srgbClr val="FFC000"/>
              </a:solidFill>
              <a:latin typeface="Arial" panose="020B0604020202020204" pitchFamily="34" charset="0"/>
              <a:ea typeface="微软雅黑" panose="020B0503020204020204" charset="-122"/>
              <a:sym typeface="Arial" panose="020B0604020202020204" pitchFamily="34" charset="0"/>
            </a:endParaRPr>
          </a:p>
        </p:txBody>
      </p:sp>
      <p:sp>
        <p:nvSpPr>
          <p:cNvPr id="49" name="立方体 48"/>
          <p:cNvSpPr/>
          <p:nvPr>
            <p:custDataLst>
              <p:tags r:id="rId15"/>
            </p:custDataLst>
          </p:nvPr>
        </p:nvSpPr>
        <p:spPr>
          <a:xfrm>
            <a:off x="1866265" y="1739872"/>
            <a:ext cx="1073468" cy="2573655"/>
          </a:xfrm>
          <a:prstGeom prst="cube">
            <a:avLst>
              <a:gd name="adj" fmla="val 88345"/>
            </a:avLst>
          </a:prstGeom>
          <a:solidFill>
            <a:srgbClr val="69A35B"/>
          </a:solidFill>
          <a:ln w="12700" cap="flat" cmpd="sng" algn="ctr">
            <a:noFill/>
            <a:prstDash val="solid"/>
            <a:miter lim="800000"/>
          </a:ln>
          <a:effectLst/>
        </p:spPr>
        <p:txBody>
          <a:bodyPr anchor="ctr"/>
          <a:lstStyle/>
          <a:p>
            <a:pPr algn="ctr">
              <a:lnSpc>
                <a:spcPct val="120000"/>
              </a:lnSpc>
            </a:pPr>
            <a:endParaRPr sz="1350" dirty="0">
              <a:latin typeface="Arial" panose="020B0604020202020204" pitchFamily="34" charset="0"/>
              <a:ea typeface="微软雅黑" panose="020B0503020204020204" charset="-122"/>
              <a:sym typeface="Arial" panose="020B0604020202020204" pitchFamily="34" charset="0"/>
            </a:endParaRPr>
          </a:p>
        </p:txBody>
      </p:sp>
      <p:sp>
        <p:nvSpPr>
          <p:cNvPr id="50" name="立方体 49"/>
          <p:cNvSpPr/>
          <p:nvPr>
            <p:custDataLst>
              <p:tags r:id="rId16"/>
            </p:custDataLst>
          </p:nvPr>
        </p:nvSpPr>
        <p:spPr>
          <a:xfrm>
            <a:off x="2375376" y="1966567"/>
            <a:ext cx="979170" cy="2347436"/>
          </a:xfrm>
          <a:prstGeom prst="cube">
            <a:avLst>
              <a:gd name="adj" fmla="val 88345"/>
            </a:avLst>
          </a:prstGeom>
          <a:solidFill>
            <a:srgbClr val="1AA3AA"/>
          </a:solidFill>
          <a:ln w="12700" cap="flat" cmpd="sng" algn="ctr">
            <a:noFill/>
            <a:prstDash val="solid"/>
            <a:miter lim="800000"/>
          </a:ln>
          <a:effectLst/>
        </p:spPr>
        <p:txBody>
          <a:bodyPr anchor="ctr"/>
          <a:lstStyle/>
          <a:p>
            <a:pPr algn="ctr">
              <a:lnSpc>
                <a:spcPct val="120000"/>
              </a:lnSpc>
            </a:pPr>
            <a:endParaRPr sz="1350">
              <a:latin typeface="Arial" panose="020B0604020202020204" pitchFamily="34" charset="0"/>
              <a:ea typeface="微软雅黑" panose="020B0503020204020204" charset="-122"/>
              <a:sym typeface="Arial" panose="020B0604020202020204" pitchFamily="34" charset="0"/>
            </a:endParaRPr>
          </a:p>
        </p:txBody>
      </p:sp>
      <p:sp>
        <p:nvSpPr>
          <p:cNvPr id="51" name="立方体 50"/>
          <p:cNvSpPr/>
          <p:nvPr>
            <p:custDataLst>
              <p:tags r:id="rId17"/>
            </p:custDataLst>
          </p:nvPr>
        </p:nvSpPr>
        <p:spPr>
          <a:xfrm>
            <a:off x="2853055" y="2200405"/>
            <a:ext cx="881539" cy="2113598"/>
          </a:xfrm>
          <a:prstGeom prst="cube">
            <a:avLst>
              <a:gd name="adj" fmla="val 85731"/>
            </a:avLst>
          </a:prstGeom>
          <a:solidFill>
            <a:srgbClr val="3498DB"/>
          </a:solidFill>
          <a:ln w="12700" cap="flat" cmpd="sng" algn="ctr">
            <a:noFill/>
            <a:prstDash val="solid"/>
            <a:miter lim="800000"/>
          </a:ln>
          <a:effectLst/>
        </p:spPr>
        <p:txBody>
          <a:bodyPr anchor="ctr"/>
          <a:lstStyle/>
          <a:p>
            <a:pPr algn="ctr">
              <a:lnSpc>
                <a:spcPct val="120000"/>
              </a:lnSpc>
            </a:pPr>
            <a:endParaRPr sz="1350">
              <a:latin typeface="Arial" panose="020B0604020202020204" pitchFamily="34" charset="0"/>
              <a:ea typeface="微软雅黑" panose="020B0503020204020204" charset="-122"/>
              <a:sym typeface="Arial" panose="020B0604020202020204" pitchFamily="34" charset="0"/>
            </a:endParaRPr>
          </a:p>
        </p:txBody>
      </p:sp>
      <p:sp>
        <p:nvSpPr>
          <p:cNvPr id="52" name="立方体 51"/>
          <p:cNvSpPr/>
          <p:nvPr>
            <p:custDataLst>
              <p:tags r:id="rId18"/>
            </p:custDataLst>
          </p:nvPr>
        </p:nvSpPr>
        <p:spPr>
          <a:xfrm>
            <a:off x="3269298" y="2562355"/>
            <a:ext cx="730568" cy="1751648"/>
          </a:xfrm>
          <a:prstGeom prst="cube">
            <a:avLst>
              <a:gd name="adj" fmla="val 85731"/>
            </a:avLst>
          </a:prstGeom>
          <a:solidFill>
            <a:srgbClr val="1F74AD"/>
          </a:solidFill>
          <a:ln w="12700" cap="flat" cmpd="sng" algn="ctr">
            <a:noFill/>
            <a:prstDash val="solid"/>
            <a:miter lim="800000"/>
          </a:ln>
          <a:effectLst/>
        </p:spPr>
        <p:txBody>
          <a:bodyPr anchor="ctr"/>
          <a:lstStyle/>
          <a:p>
            <a:pPr algn="ctr">
              <a:lnSpc>
                <a:spcPct val="120000"/>
              </a:lnSpc>
            </a:pPr>
            <a:endParaRPr sz="1350">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22985" y="593090"/>
            <a:ext cx="7458075" cy="3322955"/>
          </a:xfrm>
          <a:prstGeom prst="rect">
            <a:avLst/>
          </a:prstGeom>
          <a:noFill/>
        </p:spPr>
        <p:txBody>
          <a:bodyPr wrap="square" rtlCol="0">
            <a:spAutoFit/>
          </a:bodyPr>
          <a:p>
            <a:pPr fontAlgn="auto">
              <a:lnSpc>
                <a:spcPct val="150000"/>
              </a:lnSpc>
            </a:pPr>
            <a:r>
              <a:rPr lang="en-US" sz="2000" dirty="0">
                <a:latin typeface="Times New Roman" panose="02020603050405020304"/>
                <a:ea typeface="微软雅黑" panose="020B0503020204020204" charset="-122"/>
                <a:cs typeface="微软雅黑" panose="020B0503020204020204" charset="-122"/>
                <a:sym typeface="微软雅黑" panose="020B0503020204020204" charset="-122"/>
              </a:rPr>
              <a:t>       </a:t>
            </a:r>
            <a:r>
              <a:rPr sz="2000" dirty="0">
                <a:latin typeface="微软雅黑" panose="020B0503020204020204" charset="-122"/>
                <a:ea typeface="微软雅黑" panose="020B0503020204020204" charset="-122"/>
                <a:cs typeface="微软雅黑" panose="020B0503020204020204" charset="-122"/>
                <a:sym typeface="微软雅黑" panose="020B0503020204020204" charset="-122"/>
              </a:rPr>
              <a:t>在新型医疗卫生服务体系下，电子</a:t>
            </a:r>
            <a:r>
              <a:rPr lang="zh-CN" sz="2000" dirty="0">
                <a:latin typeface="微软雅黑" panose="020B0503020204020204" charset="-122"/>
                <a:ea typeface="微软雅黑" panose="020B0503020204020204" charset="-122"/>
                <a:cs typeface="微软雅黑" panose="020B0503020204020204" charset="-122"/>
                <a:sym typeface="微软雅黑" panose="020B0503020204020204" charset="-122"/>
              </a:rPr>
              <a:t>病历</a:t>
            </a:r>
            <a:r>
              <a:rPr sz="2000" dirty="0">
                <a:latin typeface="微软雅黑" panose="020B0503020204020204" charset="-122"/>
                <a:ea typeface="微软雅黑" panose="020B0503020204020204" charset="-122"/>
                <a:cs typeface="微软雅黑" panose="020B0503020204020204" charset="-122"/>
                <a:sym typeface="微软雅黑" panose="020B0503020204020204" charset="-122"/>
              </a:rPr>
              <a:t>是患者所有医疗记录的总和，电子</a:t>
            </a:r>
            <a:r>
              <a:rPr lang="zh-CN" sz="2000" dirty="0">
                <a:latin typeface="微软雅黑" panose="020B0503020204020204" charset="-122"/>
                <a:ea typeface="微软雅黑" panose="020B0503020204020204" charset="-122"/>
                <a:cs typeface="微软雅黑" panose="020B0503020204020204" charset="-122"/>
                <a:sym typeface="微软雅黑" panose="020B0503020204020204" charset="-122"/>
              </a:rPr>
              <a:t>病历</a:t>
            </a:r>
            <a:r>
              <a:rPr sz="2000" dirty="0">
                <a:latin typeface="微软雅黑" panose="020B0503020204020204" charset="-122"/>
                <a:ea typeface="微软雅黑" panose="020B0503020204020204" charset="-122"/>
                <a:cs typeface="微软雅黑" panose="020B0503020204020204" charset="-122"/>
                <a:sym typeface="微软雅黑" panose="020B0503020204020204" charset="-122"/>
              </a:rPr>
              <a:t>的形成区别于传统纸质病案,电子</a:t>
            </a:r>
            <a:r>
              <a:rPr lang="zh-CN" sz="2000" dirty="0">
                <a:latin typeface="微软雅黑" panose="020B0503020204020204" charset="-122"/>
                <a:ea typeface="微软雅黑" panose="020B0503020204020204" charset="-122"/>
                <a:cs typeface="微软雅黑" panose="020B0503020204020204" charset="-122"/>
                <a:sym typeface="微软雅黑" panose="020B0503020204020204" charset="-122"/>
              </a:rPr>
              <a:t>病历</a:t>
            </a:r>
            <a:r>
              <a:rPr sz="2000" dirty="0">
                <a:latin typeface="微软雅黑" panose="020B0503020204020204" charset="-122"/>
                <a:ea typeface="微软雅黑" panose="020B0503020204020204" charset="-122"/>
                <a:cs typeface="微软雅黑" panose="020B0503020204020204" charset="-122"/>
                <a:sym typeface="微软雅黑" panose="020B0503020204020204" charset="-122"/>
              </a:rPr>
              <a:t>信息不仅来自于医护人员的录入、医技设备及其他信息系统的扫描、监测与传送的结果报告，还包括医院各种业务服务信息子系统的信息。医务人员在进行临床诊疗的同时完成电子</a:t>
            </a:r>
            <a:r>
              <a:rPr lang="zh-CN" sz="2000" dirty="0">
                <a:latin typeface="微软雅黑" panose="020B0503020204020204" charset="-122"/>
                <a:ea typeface="微软雅黑" panose="020B0503020204020204" charset="-122"/>
                <a:cs typeface="微软雅黑" panose="020B0503020204020204" charset="-122"/>
                <a:sym typeface="微软雅黑" panose="020B0503020204020204" charset="-122"/>
              </a:rPr>
              <a:t>病历</a:t>
            </a:r>
            <a:r>
              <a:rPr sz="2000" dirty="0">
                <a:latin typeface="微软雅黑" panose="020B0503020204020204" charset="-122"/>
                <a:ea typeface="微软雅黑" panose="020B0503020204020204" charset="-122"/>
                <a:cs typeface="微软雅黑" panose="020B0503020204020204" charset="-122"/>
                <a:sym typeface="微软雅黑" panose="020B0503020204020204" charset="-122"/>
              </a:rPr>
              <a:t>的生成和利用。使医疗数据形成以患者为中心的电子</a:t>
            </a:r>
            <a:r>
              <a:rPr lang="zh-CN" sz="2000" dirty="0">
                <a:latin typeface="微软雅黑" panose="020B0503020204020204" charset="-122"/>
                <a:ea typeface="微软雅黑" panose="020B0503020204020204" charset="-122"/>
                <a:cs typeface="微软雅黑" panose="020B0503020204020204" charset="-122"/>
                <a:sym typeface="微软雅黑" panose="020B0503020204020204" charset="-122"/>
              </a:rPr>
              <a:t>病历</a:t>
            </a:r>
            <a:r>
              <a:rPr sz="2000" dirty="0">
                <a:latin typeface="微软雅黑" panose="020B0503020204020204" charset="-122"/>
                <a:ea typeface="微软雅黑" panose="020B0503020204020204" charset="-122"/>
                <a:cs typeface="微软雅黑" panose="020B0503020204020204" charset="-122"/>
                <a:sym typeface="微软雅黑" panose="020B0503020204020204" charset="-122"/>
              </a:rPr>
              <a:t>，并作为整体来管理和使用。</a:t>
            </a:r>
            <a:endParaRPr sz="2000" dirty="0">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9"/>
          <p:cNvSpPr txBox="1"/>
          <p:nvPr/>
        </p:nvSpPr>
        <p:spPr>
          <a:xfrm>
            <a:off x="3879841" y="1498959"/>
            <a:ext cx="1714500" cy="706755"/>
          </a:xfrm>
          <a:prstGeom prst="rect">
            <a:avLst/>
          </a:prstGeom>
          <a:noFill/>
        </p:spPr>
        <p:txBody>
          <a:bodyPr wrap="none" rtlCol="0">
            <a:spAutoFit/>
          </a:bodyPr>
          <a:lstStyle/>
          <a:p>
            <a:pPr algn="ctr"/>
            <a:r>
              <a:rPr lang="zh-CN" altLang="en-US" sz="4000" b="1" dirty="0" smtClean="0">
                <a:latin typeface="Times New Roman" panose="02020603050405020304"/>
                <a:ea typeface="黑体" panose="02010609060101010101" pitchFamily="49" charset="-122"/>
              </a:rPr>
              <a:t>第三节</a:t>
            </a:r>
            <a:endParaRPr lang="en-US" altLang="zh-CN" sz="4000" b="1" dirty="0">
              <a:latin typeface="Times New Roman" panose="02020603050405020304"/>
              <a:ea typeface="黑体" panose="02010609060101010101" pitchFamily="49" charset="-122"/>
            </a:endParaRPr>
          </a:p>
        </p:txBody>
      </p:sp>
      <p:sp>
        <p:nvSpPr>
          <p:cNvPr id="38" name="文本框 9"/>
          <p:cNvSpPr txBox="1"/>
          <p:nvPr/>
        </p:nvSpPr>
        <p:spPr>
          <a:xfrm>
            <a:off x="3209715" y="2465973"/>
            <a:ext cx="3246120" cy="706755"/>
          </a:xfrm>
          <a:prstGeom prst="rect">
            <a:avLst/>
          </a:prstGeom>
          <a:noFill/>
        </p:spPr>
        <p:txBody>
          <a:bodyPr wrap="none" rtlCol="0">
            <a:spAutoFit/>
          </a:bodyPr>
          <a:lstStyle/>
          <a:p>
            <a:pPr algn="ctr"/>
            <a:r>
              <a:rPr lang="zh-CN" altLang="zh-CN" sz="4000" b="1" dirty="0" smtClean="0"/>
              <a:t>电子病历管理</a:t>
            </a:r>
            <a:endParaRPr lang="zh-CN" altLang="zh-CN" sz="4000" b="1" dirty="0" smtClean="0"/>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164465" y="250888"/>
            <a:ext cx="9174889" cy="129159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黑体" panose="02010609060101010101" pitchFamily="49" charset="-122"/>
                <a:ea typeface="黑体" panose="02010609060101010101" pitchFamily="49" charset="-122"/>
                <a:sym typeface="Times New Roman" panose="02020603050405020304" pitchFamily="18" charset="0"/>
              </a:rPr>
              <a:t>一、</a:t>
            </a:r>
            <a:r>
              <a:rPr lang="zh-CN" altLang="zh-CN" sz="2800" b="1" dirty="0">
                <a:latin typeface="黑体" panose="02010609060101010101" pitchFamily="49" charset="-122"/>
                <a:ea typeface="黑体" panose="02010609060101010101" pitchFamily="49" charset="-122"/>
              </a:rPr>
              <a:t>电子病历的使用管理</a:t>
            </a:r>
            <a:endParaRPr lang="zh-CN" altLang="en-US" sz="2800" noProof="1">
              <a:solidFill>
                <a:prstClr val="black"/>
              </a:solidFill>
              <a:latin typeface="黑体" panose="02010609060101010101" pitchFamily="49" charset="-122"/>
              <a:ea typeface="黑体" panose="02010609060101010101" pitchFamily="49" charset="-122"/>
              <a:sym typeface="Times New Roman" panose="02020603050405020304" pitchFamily="18" charset="0"/>
            </a:endParaRPr>
          </a:p>
          <a:p>
            <a:pPr>
              <a:lnSpc>
                <a:spcPct val="150000"/>
              </a:lnSpc>
              <a:defRPr/>
            </a:pPr>
            <a:r>
              <a:rPr lang="zh-CN" altLang="zh-CN" sz="2400" dirty="0">
                <a:latin typeface="黑体" panose="02010609060101010101" pitchFamily="49" charset="-122"/>
                <a:ea typeface="黑体" panose="02010609060101010101" pitchFamily="49" charset="-122"/>
              </a:rPr>
              <a:t>（一）内容排序</a:t>
            </a:r>
            <a:endParaRPr lang="zh-CN" altLang="zh-CN" sz="2400" dirty="0">
              <a:latin typeface="黑体" panose="02010609060101010101" pitchFamily="49" charset="-122"/>
              <a:ea typeface="黑体" panose="02010609060101010101" pitchFamily="49" charset="-122"/>
            </a:endParaRPr>
          </a:p>
        </p:txBody>
      </p:sp>
      <p:sp>
        <p:nvSpPr>
          <p:cNvPr id="100" name="文本框 99"/>
          <p:cNvSpPr txBox="1"/>
          <p:nvPr/>
        </p:nvSpPr>
        <p:spPr>
          <a:xfrm>
            <a:off x="433705" y="1849755"/>
            <a:ext cx="9070340" cy="2399665"/>
          </a:xfrm>
          <a:prstGeom prst="rect">
            <a:avLst/>
          </a:prstGeom>
          <a:noFill/>
          <a:ln w="9525">
            <a:noFill/>
          </a:ln>
        </p:spPr>
        <p:txBody>
          <a:bodyPr wrap="square">
            <a:spAutoFit/>
          </a:bodyPr>
          <a:lstStyle/>
          <a:p>
            <a:pPr>
              <a:lnSpc>
                <a:spcPct val="125000"/>
              </a:lnSpc>
              <a:spcBef>
                <a:spcPts val="0"/>
              </a:spcBef>
              <a:spcAft>
                <a:spcPts val="0"/>
              </a:spcAft>
            </a:pPr>
            <a:r>
              <a:rPr lang="en-US" altLang="zh-CN" sz="2000" dirty="0">
                <a:latin typeface="微软雅黑" panose="020B0503020204020204" charset="-122"/>
                <a:ea typeface="微软雅黑" panose="020B0503020204020204" charset="-122"/>
                <a:cs typeface="微软雅黑" panose="020B0503020204020204" charset="-122"/>
              </a:rPr>
              <a:t>1</a:t>
            </a:r>
            <a:r>
              <a:rPr lang="zh-CN" altLang="zh-CN" sz="2000" dirty="0">
                <a:latin typeface="微软雅黑" panose="020B0503020204020204" charset="-122"/>
                <a:ea typeface="微软雅黑" panose="020B0503020204020204" charset="-122"/>
                <a:cs typeface="微软雅黑" panose="020B0503020204020204" charset="-122"/>
              </a:rPr>
              <a:t>．按发生时间排序</a:t>
            </a:r>
            <a:r>
              <a:rPr lang="zh-CN" altLang="en-US" sz="2000" dirty="0">
                <a:latin typeface="微软雅黑" panose="020B0503020204020204" charset="-122"/>
                <a:ea typeface="微软雅黑" panose="020B0503020204020204" charset="-122"/>
                <a:cs typeface="微软雅黑" panose="020B0503020204020204" charset="-122"/>
              </a:rPr>
              <a:t>：将医疗记录及资料按记录的时间排放，</a:t>
            </a:r>
            <a:r>
              <a:rPr lang="zh-CN" altLang="zh-CN" sz="2000" dirty="0">
                <a:latin typeface="微软雅黑" panose="020B0503020204020204" charset="-122"/>
                <a:ea typeface="微软雅黑" panose="020B0503020204020204" charset="-122"/>
                <a:cs typeface="微软雅黑" panose="020B0503020204020204" charset="-122"/>
              </a:rPr>
              <a:t>方便以时间轴了</a:t>
            </a:r>
            <a:endParaRPr lang="zh-CN" altLang="zh-CN" sz="2000" dirty="0">
              <a:latin typeface="微软雅黑" panose="020B0503020204020204" charset="-122"/>
              <a:ea typeface="微软雅黑" panose="020B0503020204020204" charset="-122"/>
              <a:cs typeface="微软雅黑" panose="020B0503020204020204" charset="-122"/>
            </a:endParaRPr>
          </a:p>
          <a:p>
            <a:pPr>
              <a:lnSpc>
                <a:spcPct val="125000"/>
              </a:lnSpc>
              <a:spcBef>
                <a:spcPts val="0"/>
              </a:spcBef>
              <a:spcAft>
                <a:spcPts val="0"/>
              </a:spcAft>
            </a:pPr>
            <a:r>
              <a:rPr lang="zh-CN" altLang="zh-CN" sz="2000" dirty="0">
                <a:latin typeface="微软雅黑" panose="020B0503020204020204" charset="-122"/>
                <a:ea typeface="微软雅黑" panose="020B0503020204020204" charset="-122"/>
                <a:cs typeface="微软雅黑" panose="020B0503020204020204" charset="-122"/>
              </a:rPr>
              <a:t> </a:t>
            </a:r>
            <a:r>
              <a:rPr lang="en-US" altLang="zh-CN" sz="2000" dirty="0">
                <a:latin typeface="微软雅黑" panose="020B0503020204020204" charset="-122"/>
                <a:ea typeface="微软雅黑" panose="020B0503020204020204" charset="-122"/>
                <a:cs typeface="微软雅黑" panose="020B0503020204020204" charset="-122"/>
              </a:rPr>
              <a:t>                               </a:t>
            </a:r>
            <a:r>
              <a:rPr lang="zh-CN" altLang="zh-CN" sz="2000" dirty="0">
                <a:latin typeface="微软雅黑" panose="020B0503020204020204" charset="-122"/>
                <a:ea typeface="微软雅黑" panose="020B0503020204020204" charset="-122"/>
                <a:cs typeface="微软雅黑" panose="020B0503020204020204" charset="-122"/>
              </a:rPr>
              <a:t>解患者的疾病发生、发展及医疗过程；</a:t>
            </a:r>
            <a:endParaRPr lang="en-US" altLang="zh-CN" sz="2000" dirty="0">
              <a:latin typeface="微软雅黑" panose="020B0503020204020204" charset="-122"/>
              <a:ea typeface="微软雅黑" panose="020B0503020204020204" charset="-122"/>
              <a:cs typeface="微软雅黑" panose="020B0503020204020204" charset="-122"/>
            </a:endParaRPr>
          </a:p>
          <a:p>
            <a:pPr>
              <a:lnSpc>
                <a:spcPct val="125000"/>
              </a:lnSpc>
              <a:spcBef>
                <a:spcPts val="0"/>
              </a:spcBef>
              <a:spcAft>
                <a:spcPts val="0"/>
              </a:spcAft>
            </a:pPr>
            <a:r>
              <a:rPr lang="en-US" altLang="zh-CN" sz="2000" dirty="0">
                <a:latin typeface="微软雅黑" panose="020B0503020204020204" charset="-122"/>
                <a:ea typeface="微软雅黑" panose="020B0503020204020204" charset="-122"/>
                <a:cs typeface="微软雅黑" panose="020B0503020204020204" charset="-122"/>
              </a:rPr>
              <a:t>2</a:t>
            </a:r>
            <a:r>
              <a:rPr lang="zh-CN" altLang="zh-CN" sz="2000" dirty="0">
                <a:latin typeface="微软雅黑" panose="020B0503020204020204" charset="-122"/>
                <a:ea typeface="微软雅黑" panose="020B0503020204020204" charset="-122"/>
                <a:cs typeface="微软雅黑" panose="020B0503020204020204" charset="-122"/>
              </a:rPr>
              <a:t>．按资料来源排序</a:t>
            </a:r>
            <a:r>
              <a:rPr lang="zh-CN" altLang="en-US" sz="2000" dirty="0">
                <a:latin typeface="微软雅黑" panose="020B0503020204020204" charset="-122"/>
                <a:ea typeface="微软雅黑" panose="020B0503020204020204" charset="-122"/>
                <a:cs typeface="微软雅黑" panose="020B0503020204020204" charset="-122"/>
              </a:rPr>
              <a:t>：</a:t>
            </a:r>
            <a:r>
              <a:rPr lang="zh-CN" altLang="zh-CN" sz="2000" dirty="0">
                <a:latin typeface="微软雅黑" panose="020B0503020204020204" charset="-122"/>
                <a:ea typeface="微软雅黑" panose="020B0503020204020204" charset="-122"/>
                <a:cs typeface="微软雅黑" panose="020B0503020204020204" charset="-122"/>
              </a:rPr>
              <a:t>将医疗记录及资料按不同资料来源分类，再分别以发生</a:t>
            </a:r>
            <a:endParaRPr lang="zh-CN" altLang="zh-CN" sz="2000" dirty="0">
              <a:latin typeface="微软雅黑" panose="020B0503020204020204" charset="-122"/>
              <a:ea typeface="微软雅黑" panose="020B0503020204020204" charset="-122"/>
              <a:cs typeface="微软雅黑" panose="020B0503020204020204" charset="-122"/>
            </a:endParaRPr>
          </a:p>
          <a:p>
            <a:pPr>
              <a:lnSpc>
                <a:spcPct val="125000"/>
              </a:lnSpc>
              <a:spcBef>
                <a:spcPts val="0"/>
              </a:spcBef>
              <a:spcAft>
                <a:spcPts val="0"/>
              </a:spcAft>
            </a:pPr>
            <a:r>
              <a:rPr lang="zh-CN" altLang="zh-CN" sz="2000" dirty="0">
                <a:latin typeface="微软雅黑" panose="020B0503020204020204" charset="-122"/>
                <a:ea typeface="微软雅黑" panose="020B0503020204020204" charset="-122"/>
                <a:cs typeface="微软雅黑" panose="020B0503020204020204" charset="-122"/>
              </a:rPr>
              <a:t> </a:t>
            </a:r>
            <a:r>
              <a:rPr lang="en-US" altLang="zh-CN" sz="2000" dirty="0">
                <a:latin typeface="微软雅黑" panose="020B0503020204020204" charset="-122"/>
                <a:ea typeface="微软雅黑" panose="020B0503020204020204" charset="-122"/>
                <a:cs typeface="微软雅黑" panose="020B0503020204020204" charset="-122"/>
              </a:rPr>
              <a:t>                               </a:t>
            </a:r>
            <a:r>
              <a:rPr lang="zh-CN" altLang="zh-CN" sz="2000" dirty="0">
                <a:latin typeface="微软雅黑" panose="020B0503020204020204" charset="-122"/>
                <a:ea typeface="微软雅黑" panose="020B0503020204020204" charset="-122"/>
                <a:cs typeface="微软雅黑" panose="020B0503020204020204" charset="-122"/>
                <a:sym typeface="+mn-ea"/>
              </a:rPr>
              <a:t>时</a:t>
            </a:r>
            <a:r>
              <a:rPr lang="zh-CN" altLang="zh-CN" sz="2000" dirty="0">
                <a:latin typeface="微软雅黑" panose="020B0503020204020204" charset="-122"/>
                <a:ea typeface="微软雅黑" panose="020B0503020204020204" charset="-122"/>
                <a:cs typeface="微软雅黑" panose="020B0503020204020204" charset="-122"/>
              </a:rPr>
              <a:t>间排序。方便不同用户查阅各自专业的记录。</a:t>
            </a:r>
            <a:endParaRPr lang="zh-CN" altLang="zh-CN" sz="2000" dirty="0">
              <a:latin typeface="微软雅黑" panose="020B0503020204020204" charset="-122"/>
              <a:ea typeface="微软雅黑" panose="020B0503020204020204" charset="-122"/>
              <a:cs typeface="微软雅黑" panose="020B0503020204020204" charset="-122"/>
            </a:endParaRPr>
          </a:p>
          <a:p>
            <a:pPr>
              <a:lnSpc>
                <a:spcPct val="125000"/>
              </a:lnSpc>
              <a:spcBef>
                <a:spcPts val="0"/>
              </a:spcBef>
              <a:spcAft>
                <a:spcPts val="0"/>
              </a:spcAft>
            </a:pPr>
            <a:r>
              <a:rPr lang="en-US" altLang="zh-CN" sz="2000" dirty="0">
                <a:latin typeface="微软雅黑" panose="020B0503020204020204" charset="-122"/>
                <a:ea typeface="微软雅黑" panose="020B0503020204020204" charset="-122"/>
                <a:cs typeface="微软雅黑" panose="020B0503020204020204" charset="-122"/>
              </a:rPr>
              <a:t>3</a:t>
            </a:r>
            <a:r>
              <a:rPr lang="zh-CN" altLang="zh-CN" sz="2000" dirty="0">
                <a:latin typeface="微软雅黑" panose="020B0503020204020204" charset="-122"/>
                <a:ea typeface="微软雅黑" panose="020B0503020204020204" charset="-122"/>
                <a:cs typeface="微软雅黑" panose="020B0503020204020204" charset="-122"/>
              </a:rPr>
              <a:t>．按问题排序</a:t>
            </a:r>
            <a:r>
              <a:rPr lang="zh-CN" altLang="en-US" sz="2000" dirty="0">
                <a:latin typeface="微软雅黑" panose="020B0503020204020204" charset="-122"/>
                <a:ea typeface="微软雅黑" panose="020B0503020204020204" charset="-122"/>
                <a:cs typeface="微软雅黑" panose="020B0503020204020204" charset="-122"/>
              </a:rPr>
              <a:t>：</a:t>
            </a:r>
            <a:r>
              <a:rPr lang="zh-CN" altLang="zh-CN" sz="2000" dirty="0">
                <a:latin typeface="微软雅黑" panose="020B0503020204020204" charset="-122"/>
                <a:ea typeface="微软雅黑" panose="020B0503020204020204" charset="-122"/>
                <a:cs typeface="微软雅黑" panose="020B0503020204020204" charset="-122"/>
              </a:rPr>
              <a:t>根据医疗问题（疾病、损伤或有关健康问题）编号，相同问</a:t>
            </a:r>
            <a:endParaRPr lang="zh-CN" altLang="zh-CN" sz="2000" dirty="0">
              <a:latin typeface="微软雅黑" panose="020B0503020204020204" charset="-122"/>
              <a:ea typeface="微软雅黑" panose="020B0503020204020204" charset="-122"/>
              <a:cs typeface="微软雅黑" panose="020B0503020204020204" charset="-122"/>
            </a:endParaRPr>
          </a:p>
          <a:p>
            <a:pPr>
              <a:lnSpc>
                <a:spcPct val="125000"/>
              </a:lnSpc>
              <a:spcBef>
                <a:spcPts val="0"/>
              </a:spcBef>
              <a:spcAft>
                <a:spcPts val="0"/>
              </a:spcAft>
            </a:pPr>
            <a:r>
              <a:rPr lang="zh-CN" altLang="zh-CN" sz="2000" dirty="0">
                <a:latin typeface="微软雅黑" panose="020B0503020204020204" charset="-122"/>
                <a:ea typeface="微软雅黑" panose="020B0503020204020204" charset="-122"/>
                <a:cs typeface="微软雅黑" panose="020B0503020204020204" charset="-122"/>
              </a:rPr>
              <a:t> </a:t>
            </a:r>
            <a:r>
              <a:rPr lang="en-US" altLang="zh-CN" sz="2000" dirty="0">
                <a:latin typeface="微软雅黑" panose="020B0503020204020204" charset="-122"/>
                <a:ea typeface="微软雅黑" panose="020B0503020204020204" charset="-122"/>
                <a:cs typeface="微软雅黑" panose="020B0503020204020204" charset="-122"/>
              </a:rPr>
              <a:t>                         </a:t>
            </a:r>
            <a:r>
              <a:rPr lang="zh-CN" altLang="zh-CN" sz="2000" dirty="0">
                <a:latin typeface="微软雅黑" panose="020B0503020204020204" charset="-122"/>
                <a:ea typeface="微软雅黑" panose="020B0503020204020204" charset="-122"/>
                <a:cs typeface="微软雅黑" panose="020B0503020204020204" charset="-122"/>
                <a:sym typeface="+mn-ea"/>
              </a:rPr>
              <a:t>题</a:t>
            </a:r>
            <a:r>
              <a:rPr lang="zh-CN" altLang="zh-CN" sz="2000" dirty="0">
                <a:latin typeface="微软雅黑" panose="020B0503020204020204" charset="-122"/>
                <a:ea typeface="微软雅黑" panose="020B0503020204020204" charset="-122"/>
                <a:cs typeface="微软雅黑" panose="020B0503020204020204" charset="-122"/>
              </a:rPr>
              <a:t>的相关记录在该编号之下聚合</a:t>
            </a:r>
            <a:r>
              <a:rPr lang="zh-CN" altLang="en-US" sz="2000" dirty="0">
                <a:latin typeface="微软雅黑" panose="020B0503020204020204" charset="-122"/>
                <a:ea typeface="微软雅黑" panose="020B0503020204020204" charset="-122"/>
                <a:cs typeface="微软雅黑" panose="020B0503020204020204" charset="-122"/>
              </a:rPr>
              <a:t>。</a:t>
            </a:r>
            <a:endParaRPr lang="zh-CN" altLang="en-US" sz="20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164465" y="435610"/>
            <a:ext cx="8801735" cy="129159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黑体" panose="02010609060101010101" pitchFamily="49" charset="-122"/>
                <a:ea typeface="黑体" panose="02010609060101010101" pitchFamily="49" charset="-122"/>
                <a:sym typeface="Times New Roman" panose="02020603050405020304" pitchFamily="18" charset="0"/>
              </a:rPr>
              <a:t>一、</a:t>
            </a:r>
            <a:r>
              <a:rPr lang="zh-CN" altLang="zh-CN" sz="2800" dirty="0">
                <a:solidFill>
                  <a:prstClr val="black"/>
                </a:solidFill>
                <a:latin typeface="黑体" panose="02010609060101010101" pitchFamily="49" charset="-122"/>
                <a:ea typeface="黑体" panose="02010609060101010101" pitchFamily="49" charset="-122"/>
              </a:rPr>
              <a:t>电子病历的使用管理</a:t>
            </a:r>
            <a:endParaRPr lang="zh-CN" altLang="en-US" sz="2800" noProof="1">
              <a:solidFill>
                <a:prstClr val="black"/>
              </a:solidFill>
              <a:latin typeface="黑体" panose="02010609060101010101" pitchFamily="49" charset="-122"/>
              <a:ea typeface="黑体" panose="02010609060101010101" pitchFamily="49" charset="-122"/>
              <a:sym typeface="Times New Roman" panose="02020603050405020304" pitchFamily="18" charset="0"/>
            </a:endParaRPr>
          </a:p>
          <a:p>
            <a:pPr>
              <a:lnSpc>
                <a:spcPct val="150000"/>
              </a:lnSpc>
              <a:defRPr/>
            </a:pPr>
            <a:r>
              <a:rPr lang="zh-CN" altLang="zh-CN" sz="2400" dirty="0">
                <a:latin typeface="黑体" panose="02010609060101010101" pitchFamily="49" charset="-122"/>
                <a:ea typeface="黑体" panose="02010609060101010101" pitchFamily="49" charset="-122"/>
              </a:rPr>
              <a:t>（二）展示与浏览</a:t>
            </a:r>
            <a:endParaRPr lang="zh-CN" altLang="zh-CN" sz="2400" dirty="0">
              <a:latin typeface="黑体" panose="02010609060101010101" pitchFamily="49" charset="-122"/>
              <a:ea typeface="黑体" panose="02010609060101010101" pitchFamily="49" charset="-122"/>
            </a:endParaRPr>
          </a:p>
        </p:txBody>
      </p:sp>
      <p:sp>
        <p:nvSpPr>
          <p:cNvPr id="2" name="矩形 1"/>
          <p:cNvSpPr/>
          <p:nvPr/>
        </p:nvSpPr>
        <p:spPr>
          <a:xfrm>
            <a:off x="262255" y="1891625"/>
            <a:ext cx="9160510" cy="2399665"/>
          </a:xfrm>
          <a:prstGeom prst="rect">
            <a:avLst/>
          </a:prstGeom>
        </p:spPr>
        <p:txBody>
          <a:bodyPr wrap="square">
            <a:spAutoFit/>
          </a:bodyPr>
          <a:lstStyle/>
          <a:p>
            <a:pPr>
              <a:lnSpc>
                <a:spcPct val="150000"/>
              </a:lnSpc>
            </a:pPr>
            <a:r>
              <a:rPr lang="en-US" altLang="zh-CN" sz="2000" dirty="0">
                <a:latin typeface="微软雅黑" panose="020B0503020204020204" charset="-122"/>
                <a:ea typeface="微软雅黑" panose="020B0503020204020204" charset="-122"/>
                <a:cs typeface="微软雅黑" panose="020B0503020204020204" charset="-122"/>
              </a:rPr>
              <a:t>1.</a:t>
            </a:r>
            <a:r>
              <a:rPr lang="zh-CN" altLang="zh-CN" sz="2000" dirty="0">
                <a:latin typeface="微软雅黑" panose="020B0503020204020204" charset="-122"/>
                <a:ea typeface="微软雅黑" panose="020B0503020204020204" charset="-122"/>
                <a:cs typeface="微软雅黑" panose="020B0503020204020204" charset="-122"/>
              </a:rPr>
              <a:t>按发生时间排序的电子病历在阅读时脉络清楚，缺点是必须顺着发生时间阅读，</a:t>
            </a:r>
            <a:endParaRPr lang="zh-CN" altLang="zh-CN" sz="2000" dirty="0">
              <a:latin typeface="微软雅黑" panose="020B0503020204020204" charset="-122"/>
              <a:ea typeface="微软雅黑" panose="020B0503020204020204" charset="-122"/>
              <a:cs typeface="微软雅黑" panose="020B0503020204020204" charset="-122"/>
            </a:endParaRPr>
          </a:p>
          <a:p>
            <a:pPr>
              <a:lnSpc>
                <a:spcPct val="100000"/>
              </a:lnSpc>
            </a:pPr>
            <a:r>
              <a:rPr lang="zh-CN" altLang="zh-CN" sz="2000" dirty="0">
                <a:latin typeface="微软雅黑" panose="020B0503020204020204" charset="-122"/>
                <a:ea typeface="微软雅黑" panose="020B0503020204020204" charset="-122"/>
                <a:cs typeface="微软雅黑" panose="020B0503020204020204" charset="-122"/>
              </a:rPr>
              <a:t> </a:t>
            </a:r>
            <a:r>
              <a:rPr lang="en-US" altLang="zh-CN" sz="2000" dirty="0">
                <a:latin typeface="微软雅黑" panose="020B0503020204020204" charset="-122"/>
                <a:ea typeface="微软雅黑" panose="020B0503020204020204" charset="-122"/>
                <a:cs typeface="微软雅黑" panose="020B0503020204020204" charset="-122"/>
              </a:rPr>
              <a:t>  </a:t>
            </a:r>
            <a:r>
              <a:rPr lang="zh-CN" altLang="zh-CN" sz="2000" dirty="0">
                <a:latin typeface="微软雅黑" panose="020B0503020204020204" charset="-122"/>
                <a:ea typeface="微软雅黑" panose="020B0503020204020204" charset="-122"/>
                <a:cs typeface="微软雅黑" panose="020B0503020204020204" charset="-122"/>
              </a:rPr>
              <a:t>无法识别并跨过不感兴趣的记录</a:t>
            </a:r>
            <a:r>
              <a:rPr lang="zh-CN" altLang="en-US" sz="2000" dirty="0">
                <a:latin typeface="微软雅黑" panose="020B0503020204020204" charset="-122"/>
                <a:ea typeface="微软雅黑" panose="020B0503020204020204" charset="-122"/>
                <a:cs typeface="微软雅黑" panose="020B0503020204020204" charset="-122"/>
              </a:rPr>
              <a:t>。</a:t>
            </a:r>
            <a:endParaRPr lang="en-US" altLang="zh-CN" sz="2000" dirty="0">
              <a:latin typeface="微软雅黑" panose="020B0503020204020204" charset="-122"/>
              <a:ea typeface="微软雅黑" panose="020B0503020204020204" charset="-122"/>
              <a:cs typeface="微软雅黑" panose="020B0503020204020204" charset="-122"/>
            </a:endParaRPr>
          </a:p>
          <a:p>
            <a:pPr>
              <a:lnSpc>
                <a:spcPct val="200000"/>
              </a:lnSpc>
            </a:pPr>
            <a:r>
              <a:rPr lang="en-US" altLang="zh-CN" sz="2000" dirty="0">
                <a:latin typeface="微软雅黑" panose="020B0503020204020204" charset="-122"/>
                <a:ea typeface="微软雅黑" panose="020B0503020204020204" charset="-122"/>
                <a:cs typeface="微软雅黑" panose="020B0503020204020204" charset="-122"/>
              </a:rPr>
              <a:t>2.</a:t>
            </a:r>
            <a:r>
              <a:rPr lang="zh-CN" altLang="zh-CN" sz="2000" dirty="0">
                <a:latin typeface="微软雅黑" panose="020B0503020204020204" charset="-122"/>
                <a:ea typeface="微软雅黑" panose="020B0503020204020204" charset="-122"/>
                <a:cs typeface="微软雅黑" panose="020B0503020204020204" charset="-122"/>
              </a:rPr>
              <a:t>按资料来源排序则方便不同专业人员查阅自己关心的专业内容</a:t>
            </a:r>
            <a:r>
              <a:rPr lang="zh-CN" altLang="en-US" sz="2000" dirty="0">
                <a:latin typeface="微软雅黑" panose="020B0503020204020204" charset="-122"/>
                <a:ea typeface="微软雅黑" panose="020B0503020204020204" charset="-122"/>
                <a:cs typeface="微软雅黑" panose="020B0503020204020204" charset="-122"/>
              </a:rPr>
              <a:t>。</a:t>
            </a:r>
            <a:endParaRPr lang="en-US" altLang="zh-CN" sz="2000" dirty="0">
              <a:latin typeface="微软雅黑" panose="020B0503020204020204" charset="-122"/>
              <a:ea typeface="微软雅黑" panose="020B0503020204020204" charset="-122"/>
              <a:cs typeface="微软雅黑" panose="020B0503020204020204" charset="-122"/>
            </a:endParaRPr>
          </a:p>
          <a:p>
            <a:pPr>
              <a:lnSpc>
                <a:spcPct val="200000"/>
              </a:lnSpc>
            </a:pPr>
            <a:r>
              <a:rPr lang="en-US" altLang="zh-CN" sz="2000" dirty="0">
                <a:latin typeface="微软雅黑" panose="020B0503020204020204" charset="-122"/>
                <a:ea typeface="微软雅黑" panose="020B0503020204020204" charset="-122"/>
                <a:cs typeface="微软雅黑" panose="020B0503020204020204" charset="-122"/>
              </a:rPr>
              <a:t>3.</a:t>
            </a:r>
            <a:r>
              <a:rPr lang="zh-CN" altLang="zh-CN" sz="2000" dirty="0">
                <a:latin typeface="微软雅黑" panose="020B0503020204020204" charset="-122"/>
                <a:ea typeface="微软雅黑" panose="020B0503020204020204" charset="-122"/>
                <a:cs typeface="微软雅黑" panose="020B0503020204020204" charset="-122"/>
              </a:rPr>
              <a:t>按问题排列的病案则方便对医疗问题纵向深入，但容易忽略其他同时存在的疾</a:t>
            </a:r>
            <a:endParaRPr lang="zh-CN" altLang="zh-CN" sz="2000" dirty="0">
              <a:latin typeface="微软雅黑" panose="020B0503020204020204" charset="-122"/>
              <a:ea typeface="微软雅黑" panose="020B0503020204020204" charset="-122"/>
              <a:cs typeface="微软雅黑" panose="020B0503020204020204" charset="-122"/>
            </a:endParaRPr>
          </a:p>
          <a:p>
            <a:pPr>
              <a:lnSpc>
                <a:spcPct val="100000"/>
              </a:lnSpc>
            </a:pPr>
            <a:r>
              <a:rPr lang="zh-CN" altLang="zh-CN" sz="2000" dirty="0">
                <a:latin typeface="微软雅黑" panose="020B0503020204020204" charset="-122"/>
                <a:ea typeface="微软雅黑" panose="020B0503020204020204" charset="-122"/>
                <a:cs typeface="微软雅黑" panose="020B0503020204020204" charset="-122"/>
              </a:rPr>
              <a:t> </a:t>
            </a:r>
            <a:r>
              <a:rPr lang="en-US" altLang="zh-CN" sz="2000" dirty="0">
                <a:latin typeface="微软雅黑" panose="020B0503020204020204" charset="-122"/>
                <a:ea typeface="微软雅黑" panose="020B0503020204020204" charset="-122"/>
                <a:cs typeface="微软雅黑" panose="020B0503020204020204" charset="-122"/>
              </a:rPr>
              <a:t>  </a:t>
            </a:r>
            <a:r>
              <a:rPr lang="zh-CN" altLang="zh-CN" sz="2000" dirty="0">
                <a:latin typeface="微软雅黑" panose="020B0503020204020204" charset="-122"/>
                <a:ea typeface="微软雅黑" panose="020B0503020204020204" charset="-122"/>
                <a:cs typeface="微软雅黑" panose="020B0503020204020204" charset="-122"/>
              </a:rPr>
              <a:t>病。</a:t>
            </a:r>
            <a:endParaRPr lang="en-US" altLang="zh-CN" sz="20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nvSpPr>
        <p:spPr>
          <a:xfrm>
            <a:off x="131671" y="446287"/>
            <a:ext cx="9174889" cy="129159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黑体" panose="02010609060101010101" pitchFamily="49" charset="-122"/>
                <a:ea typeface="黑体" panose="02010609060101010101" pitchFamily="49" charset="-122"/>
                <a:sym typeface="Times New Roman" panose="02020603050405020304" pitchFamily="18" charset="0"/>
              </a:rPr>
              <a:t>一、</a:t>
            </a:r>
            <a:r>
              <a:rPr lang="zh-CN" altLang="zh-CN" sz="2800" dirty="0">
                <a:solidFill>
                  <a:prstClr val="black"/>
                </a:solidFill>
                <a:latin typeface="黑体" panose="02010609060101010101" pitchFamily="49" charset="-122"/>
                <a:ea typeface="黑体" panose="02010609060101010101" pitchFamily="49" charset="-122"/>
              </a:rPr>
              <a:t>电子病历的使用管理</a:t>
            </a:r>
            <a:endParaRPr lang="zh-CN" altLang="en-US" sz="2800" noProof="1">
              <a:solidFill>
                <a:prstClr val="black"/>
              </a:solidFill>
              <a:latin typeface="黑体" panose="02010609060101010101" pitchFamily="49" charset="-122"/>
              <a:ea typeface="黑体" panose="02010609060101010101" pitchFamily="49" charset="-122"/>
              <a:sym typeface="Times New Roman" panose="02020603050405020304" pitchFamily="18" charset="0"/>
            </a:endParaRPr>
          </a:p>
          <a:p>
            <a:pPr>
              <a:lnSpc>
                <a:spcPct val="150000"/>
              </a:lnSpc>
              <a:defRPr/>
            </a:pPr>
            <a:r>
              <a:rPr lang="zh-CN" altLang="zh-CN" sz="2400" dirty="0">
                <a:latin typeface="黑体" panose="02010609060101010101" pitchFamily="49" charset="-122"/>
                <a:ea typeface="黑体" panose="02010609060101010101" pitchFamily="49" charset="-122"/>
              </a:rPr>
              <a:t>（三）归档与修改</a:t>
            </a:r>
            <a:endParaRPr lang="zh-CN" altLang="zh-CN" sz="2400" dirty="0">
              <a:latin typeface="黑体" panose="02010609060101010101" pitchFamily="49" charset="-122"/>
              <a:ea typeface="黑体" panose="02010609060101010101" pitchFamily="49" charset="-122"/>
            </a:endParaRPr>
          </a:p>
        </p:txBody>
      </p:sp>
      <p:pic>
        <p:nvPicPr>
          <p:cNvPr id="7" name="图片 6"/>
          <p:cNvPicPr>
            <a:picLocks noChangeAspect="1"/>
          </p:cNvPicPr>
          <p:nvPr/>
        </p:nvPicPr>
        <p:blipFill>
          <a:blip r:embed="rId1"/>
          <a:srcRect l="1999" r="50179" b="-681"/>
          <a:stretch>
            <a:fillRect/>
          </a:stretch>
        </p:blipFill>
        <p:spPr>
          <a:xfrm>
            <a:off x="4254852" y="2919730"/>
            <a:ext cx="1784985" cy="1784985"/>
          </a:xfrm>
          <a:prstGeom prst="rect">
            <a:avLst/>
          </a:prstGeom>
        </p:spPr>
      </p:pic>
      <p:sp>
        <p:nvSpPr>
          <p:cNvPr id="100" name="文本框 99"/>
          <p:cNvSpPr txBox="1"/>
          <p:nvPr/>
        </p:nvSpPr>
        <p:spPr>
          <a:xfrm>
            <a:off x="168275" y="2063750"/>
            <a:ext cx="4700905" cy="1938020"/>
          </a:xfrm>
          <a:prstGeom prst="rect">
            <a:avLst/>
          </a:prstGeom>
          <a:noFill/>
          <a:ln w="9525">
            <a:noFill/>
          </a:ln>
        </p:spPr>
        <p:txBody>
          <a:bodyPr wrap="square">
            <a:spAutoFit/>
          </a:bodyPr>
          <a:lstStyle/>
          <a:p>
            <a:pPr indent="304800" fontAlgn="auto">
              <a:lnSpc>
                <a:spcPct val="150000"/>
              </a:lnSpc>
            </a:pPr>
            <a:r>
              <a:rPr lang="zh-CN" altLang="zh-CN" sz="2000" dirty="0">
                <a:latin typeface="微软雅黑" panose="020B0503020204020204" charset="-122"/>
                <a:ea typeface="微软雅黑" panose="020B0503020204020204" charset="-122"/>
                <a:cs typeface="黑体" panose="02010609060101010101" pitchFamily="49" charset="-122"/>
              </a:rPr>
              <a:t>电子病历归档后原则上不得修改，特</a:t>
            </a:r>
            <a:endParaRPr lang="zh-CN" altLang="zh-CN" sz="2000" dirty="0">
              <a:latin typeface="微软雅黑" panose="020B0503020204020204" charset="-122"/>
              <a:ea typeface="微软雅黑" panose="020B0503020204020204" charset="-122"/>
              <a:cs typeface="黑体" panose="02010609060101010101" pitchFamily="49" charset="-122"/>
            </a:endParaRPr>
          </a:p>
          <a:p>
            <a:pPr indent="304800" fontAlgn="auto">
              <a:lnSpc>
                <a:spcPct val="150000"/>
              </a:lnSpc>
            </a:pPr>
            <a:r>
              <a:rPr lang="zh-CN" altLang="zh-CN" sz="2000" dirty="0">
                <a:latin typeface="微软雅黑" panose="020B0503020204020204" charset="-122"/>
                <a:ea typeface="微软雅黑" panose="020B0503020204020204" charset="-122"/>
                <a:cs typeface="黑体" panose="02010609060101010101" pitchFamily="49" charset="-122"/>
              </a:rPr>
              <a:t>殊情况下确需修改的，经医疗机构医</a:t>
            </a:r>
            <a:endParaRPr lang="zh-CN" altLang="zh-CN" sz="2000" dirty="0">
              <a:latin typeface="微软雅黑" panose="020B0503020204020204" charset="-122"/>
              <a:ea typeface="微软雅黑" panose="020B0503020204020204" charset="-122"/>
              <a:cs typeface="黑体" panose="02010609060101010101" pitchFamily="49" charset="-122"/>
            </a:endParaRPr>
          </a:p>
          <a:p>
            <a:pPr indent="304800" fontAlgn="auto">
              <a:lnSpc>
                <a:spcPct val="150000"/>
              </a:lnSpc>
            </a:pPr>
            <a:r>
              <a:rPr lang="zh-CN" altLang="zh-CN" sz="2000" dirty="0">
                <a:latin typeface="微软雅黑" panose="020B0503020204020204" charset="-122"/>
                <a:ea typeface="微软雅黑" panose="020B0503020204020204" charset="-122"/>
                <a:cs typeface="黑体" panose="02010609060101010101" pitchFamily="49" charset="-122"/>
              </a:rPr>
              <a:t>务部门批准后进行修改并保留修改痕</a:t>
            </a:r>
            <a:endParaRPr lang="zh-CN" altLang="zh-CN" sz="2000" dirty="0">
              <a:latin typeface="微软雅黑" panose="020B0503020204020204" charset="-122"/>
              <a:ea typeface="微软雅黑" panose="020B0503020204020204" charset="-122"/>
              <a:cs typeface="黑体" panose="02010609060101010101" pitchFamily="49" charset="-122"/>
            </a:endParaRPr>
          </a:p>
          <a:p>
            <a:pPr indent="304800" fontAlgn="auto">
              <a:lnSpc>
                <a:spcPct val="150000"/>
              </a:lnSpc>
            </a:pPr>
            <a:r>
              <a:rPr lang="zh-CN" altLang="zh-CN" sz="2000" dirty="0">
                <a:latin typeface="微软雅黑" panose="020B0503020204020204" charset="-122"/>
                <a:ea typeface="微软雅黑" panose="020B0503020204020204" charset="-122"/>
                <a:cs typeface="黑体" panose="02010609060101010101" pitchFamily="49" charset="-122"/>
              </a:rPr>
              <a:t>迹。</a:t>
            </a:r>
            <a:endParaRPr sz="2000" dirty="0">
              <a:latin typeface="微软雅黑" panose="020B0503020204020204" charset="-122"/>
              <a:ea typeface="微软雅黑" panose="020B0503020204020204" charset="-122"/>
              <a:cs typeface="黑体" panose="02010609060101010101" pitchFamily="49" charset="-122"/>
            </a:endParaRPr>
          </a:p>
        </p:txBody>
      </p:sp>
      <p:sp>
        <p:nvSpPr>
          <p:cNvPr id="9"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3" name="文本框 2"/>
          <p:cNvSpPr txBox="1"/>
          <p:nvPr/>
        </p:nvSpPr>
        <p:spPr>
          <a:xfrm>
            <a:off x="5815965" y="1543685"/>
            <a:ext cx="3491230" cy="2399665"/>
          </a:xfrm>
          <a:prstGeom prst="rect">
            <a:avLst/>
          </a:prstGeom>
          <a:noFill/>
        </p:spPr>
        <p:txBody>
          <a:bodyPr wrap="square" rtlCol="0">
            <a:spAutoFit/>
          </a:bodyPr>
          <a:lstStyle/>
          <a:p>
            <a:pPr indent="304800">
              <a:lnSpc>
                <a:spcPct val="150000"/>
              </a:lnSpc>
            </a:pPr>
            <a:r>
              <a:rPr lang="zh-CN" altLang="zh-CN" sz="2000" dirty="0">
                <a:latin typeface="微软雅黑" panose="020B0503020204020204" charset="-122"/>
                <a:ea typeface="微软雅黑" panose="020B0503020204020204" charset="-122"/>
                <a:cs typeface="微软雅黑" panose="020B0503020204020204" charset="-122"/>
              </a:rPr>
              <a:t>住院患者的病历记录无论是纸质还是电子形式，都必须在出院前完成，建议设置住院电子病历自动归档时限为出院后</a:t>
            </a:r>
            <a:r>
              <a:rPr lang="en-US" altLang="zh-CN" sz="2000" dirty="0">
                <a:latin typeface="微软雅黑" panose="020B0503020204020204" charset="-122"/>
                <a:ea typeface="微软雅黑" panose="020B0503020204020204" charset="-122"/>
                <a:cs typeface="微软雅黑" panose="020B0503020204020204" charset="-122"/>
              </a:rPr>
              <a:t>24</a:t>
            </a:r>
            <a:r>
              <a:rPr lang="zh-CN" altLang="zh-CN" sz="2000" dirty="0">
                <a:latin typeface="微软雅黑" panose="020B0503020204020204" charset="-122"/>
                <a:ea typeface="微软雅黑" panose="020B0503020204020204" charset="-122"/>
                <a:cs typeface="微软雅黑" panose="020B0503020204020204" charset="-122"/>
              </a:rPr>
              <a:t>小时。</a:t>
            </a:r>
            <a:endParaRPr lang="zh-CN" altLang="zh-CN" sz="20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328930" y="384873"/>
            <a:ext cx="9174889" cy="129159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黑体" panose="02010609060101010101" pitchFamily="49" charset="-122"/>
                <a:ea typeface="黑体" panose="02010609060101010101" pitchFamily="49" charset="-122"/>
                <a:sym typeface="Times New Roman" panose="02020603050405020304" pitchFamily="18" charset="0"/>
              </a:rPr>
              <a:t>一、</a:t>
            </a:r>
            <a:r>
              <a:rPr lang="zh-CN" altLang="zh-CN" sz="2800" dirty="0">
                <a:solidFill>
                  <a:prstClr val="black"/>
                </a:solidFill>
                <a:latin typeface="黑体" panose="02010609060101010101" pitchFamily="49" charset="-122"/>
                <a:ea typeface="黑体" panose="02010609060101010101" pitchFamily="49" charset="-122"/>
              </a:rPr>
              <a:t>电子病历的使用管理</a:t>
            </a:r>
            <a:endParaRPr lang="zh-CN" altLang="en-US" sz="2800" noProof="1">
              <a:solidFill>
                <a:prstClr val="black"/>
              </a:solidFill>
              <a:latin typeface="黑体" panose="02010609060101010101" pitchFamily="49" charset="-122"/>
              <a:ea typeface="黑体" panose="02010609060101010101" pitchFamily="49" charset="-122"/>
              <a:sym typeface="Times New Roman" panose="02020603050405020304" pitchFamily="18" charset="0"/>
            </a:endParaRPr>
          </a:p>
          <a:p>
            <a:pPr>
              <a:lnSpc>
                <a:spcPct val="150000"/>
              </a:lnSpc>
              <a:defRPr/>
            </a:pPr>
            <a:r>
              <a:rPr lang="zh-CN" altLang="zh-CN" sz="2400" dirty="0">
                <a:latin typeface="黑体" panose="02010609060101010101" pitchFamily="49" charset="-122"/>
                <a:ea typeface="黑体" panose="02010609060101010101" pitchFamily="49" charset="-122"/>
              </a:rPr>
              <a:t>（四）查询与借阅</a:t>
            </a:r>
            <a:endParaRPr lang="zh-CN" altLang="zh-CN" sz="2400" dirty="0">
              <a:latin typeface="黑体" panose="02010609060101010101" pitchFamily="49" charset="-122"/>
              <a:ea typeface="黑体" panose="02010609060101010101" pitchFamily="49" charset="-122"/>
            </a:endParaRPr>
          </a:p>
        </p:txBody>
      </p:sp>
      <p:sp>
        <p:nvSpPr>
          <p:cNvPr id="2" name="矩形 1"/>
          <p:cNvSpPr/>
          <p:nvPr/>
        </p:nvSpPr>
        <p:spPr>
          <a:xfrm>
            <a:off x="723469" y="2057540"/>
            <a:ext cx="7867650" cy="1938020"/>
          </a:xfrm>
          <a:prstGeom prst="rect">
            <a:avLst/>
          </a:prstGeom>
        </p:spPr>
        <p:txBody>
          <a:bodyPr wrap="square">
            <a:spAutoFit/>
          </a:bodyPr>
          <a:lstStyle/>
          <a:p>
            <a:pPr indent="304800">
              <a:lnSpc>
                <a:spcPct val="150000"/>
              </a:lnSpc>
            </a:pPr>
            <a:r>
              <a:rPr lang="en-US" altLang="zh-CN" sz="2000" dirty="0">
                <a:latin typeface="微软雅黑" panose="020B0503020204020204" charset="-122"/>
                <a:ea typeface="微软雅黑" panose="020B0503020204020204" charset="-122"/>
                <a:cs typeface="黑体" panose="02010609060101010101" pitchFamily="49" charset="-122"/>
              </a:rPr>
              <a:t>   </a:t>
            </a:r>
            <a:r>
              <a:rPr lang="zh-CN" altLang="en-US" sz="2000" dirty="0">
                <a:latin typeface="微软雅黑" panose="020B0503020204020204" charset="-122"/>
                <a:ea typeface="微软雅黑" panose="020B0503020204020204" charset="-122"/>
                <a:cs typeface="黑体" panose="02010609060101010101" pitchFamily="49" charset="-122"/>
              </a:rPr>
              <a:t>患者出院后，电子病历一旦归档，病历信息的查看需要申请、审批，可在工作站上通过借阅模块填写借阅卡后，经医务部门或病案管理部门审批后，按照借阅流程，将指定范围的电子病历对借阅者开放借阅权限，到期后自动收回。</a:t>
            </a:r>
            <a:endParaRPr lang="zh-CN" altLang="en-US" sz="2000" dirty="0">
              <a:latin typeface="微软雅黑" panose="020B0503020204020204" charset="-122"/>
              <a:ea typeface="微软雅黑" panose="020B0503020204020204" charset="-122"/>
              <a:cs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261620" y="266128"/>
            <a:ext cx="9174889" cy="153797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黑体" panose="02010609060101010101" pitchFamily="49" charset="-122"/>
                <a:ea typeface="黑体" panose="02010609060101010101" pitchFamily="49" charset="-122"/>
                <a:sym typeface="Times New Roman" panose="02020603050405020304" pitchFamily="18" charset="0"/>
              </a:rPr>
              <a:t>一、</a:t>
            </a:r>
            <a:r>
              <a:rPr lang="zh-CN" altLang="zh-CN" sz="2800" dirty="0">
                <a:solidFill>
                  <a:prstClr val="black"/>
                </a:solidFill>
                <a:latin typeface="黑体" panose="02010609060101010101" pitchFamily="49" charset="-122"/>
                <a:ea typeface="黑体" panose="02010609060101010101" pitchFamily="49" charset="-122"/>
              </a:rPr>
              <a:t>电子病历的使用管理</a:t>
            </a:r>
            <a:endParaRPr lang="zh-CN" altLang="en-US" sz="2800" noProof="1">
              <a:solidFill>
                <a:prstClr val="black"/>
              </a:solidFill>
              <a:latin typeface="黑体" panose="02010609060101010101" pitchFamily="49" charset="-122"/>
              <a:ea typeface="黑体" panose="02010609060101010101" pitchFamily="49" charset="-122"/>
              <a:sym typeface="Times New Roman" panose="02020603050405020304" pitchFamily="18" charset="0"/>
            </a:endParaRPr>
          </a:p>
          <a:p>
            <a:pPr>
              <a:lnSpc>
                <a:spcPct val="150000"/>
              </a:lnSpc>
              <a:defRPr/>
            </a:pPr>
            <a:r>
              <a:rPr lang="zh-CN" altLang="zh-CN" sz="2400" dirty="0">
                <a:solidFill>
                  <a:prstClr val="black"/>
                </a:solidFill>
                <a:latin typeface="黑体" panose="02010609060101010101" pitchFamily="49" charset="-122"/>
                <a:ea typeface="黑体" panose="02010609060101010101" pitchFamily="49" charset="-122"/>
              </a:rPr>
              <a:t>（五）复印、复制与导出</a:t>
            </a:r>
            <a:endParaRPr lang="en-US" altLang="zh-CN" sz="2400" dirty="0">
              <a:latin typeface="黑体" panose="02010609060101010101" pitchFamily="49" charset="-122"/>
              <a:ea typeface="黑体" panose="02010609060101010101" pitchFamily="49" charset="-122"/>
            </a:endParaRPr>
          </a:p>
          <a:p>
            <a:endParaRPr lang="zh-CN" altLang="zh-CN" sz="1600" dirty="0">
              <a:latin typeface="黑体" panose="02010609060101010101" pitchFamily="49" charset="-122"/>
              <a:ea typeface="黑体" panose="02010609060101010101" pitchFamily="49" charset="-122"/>
            </a:endParaRPr>
          </a:p>
        </p:txBody>
      </p:sp>
      <p:sp>
        <p:nvSpPr>
          <p:cNvPr id="38913" name="Rectangle 1"/>
          <p:cNvSpPr>
            <a:spLocks noChangeArrowheads="1"/>
          </p:cNvSpPr>
          <p:nvPr/>
        </p:nvSpPr>
        <p:spPr bwMode="auto">
          <a:xfrm flipV="1">
            <a:off x="0" y="266030"/>
            <a:ext cx="12418784"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0480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dirty="0">
                <a:ln>
                  <a:noFill/>
                </a:ln>
                <a:solidFill>
                  <a:srgbClr val="000000"/>
                </a:solidFill>
                <a:effectLst/>
                <a:latin typeface="宋体" panose="02010600030101010101" pitchFamily="2" charset="-122"/>
                <a:ea typeface="宋体" panose="02010600030101010101" pitchFamily="2" charset="-122"/>
                <a:cs typeface="PMingLiU" panose="02020500000000000000" charset="-120"/>
              </a:rPr>
              <a:t>。</a:t>
            </a:r>
            <a:endParaRPr kumimoji="0" 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 name="文本占位符 21"/>
          <p:cNvSpPr txBox="1"/>
          <p:nvPr/>
        </p:nvSpPr>
        <p:spPr>
          <a:xfrm>
            <a:off x="2666944" y="-635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3" name="矩形 2"/>
          <p:cNvSpPr/>
          <p:nvPr/>
        </p:nvSpPr>
        <p:spPr>
          <a:xfrm>
            <a:off x="676910" y="1804015"/>
            <a:ext cx="8343900" cy="2861310"/>
          </a:xfrm>
          <a:prstGeom prst="rect">
            <a:avLst/>
          </a:prstGeom>
        </p:spPr>
        <p:txBody>
          <a:bodyPr wrap="square">
            <a:spAutoFit/>
          </a:bodyPr>
          <a:lstStyle/>
          <a:p>
            <a:pPr indent="304800">
              <a:lnSpc>
                <a:spcPct val="150000"/>
              </a:lnSpc>
            </a:pPr>
            <a:r>
              <a:rPr lang="en-US" altLang="zh-CN" sz="2000" dirty="0">
                <a:latin typeface="微软雅黑" panose="020B0503020204020204" charset="-122"/>
                <a:ea typeface="微软雅黑" panose="020B0503020204020204" charset="-122"/>
                <a:cs typeface="黑体" panose="02010609060101010101" pitchFamily="49" charset="-122"/>
              </a:rPr>
              <a:t>   </a:t>
            </a:r>
            <a:r>
              <a:rPr lang="zh-CN" altLang="zh-CN" sz="2000" dirty="0">
                <a:latin typeface="微软雅黑" panose="020B0503020204020204" charset="-122"/>
                <a:ea typeface="微软雅黑" panose="020B0503020204020204" charset="-122"/>
                <a:cs typeface="黑体" panose="02010609060101010101" pitchFamily="49" charset="-122"/>
              </a:rPr>
              <a:t>电子病历完成提交后可以电子文件的格式导出，便于与院外其他信息系统进行交换、共享，也便于临床诊疗、教学与科研中使用。</a:t>
            </a:r>
            <a:endParaRPr lang="en-US" altLang="zh-CN" sz="2000" dirty="0">
              <a:latin typeface="微软雅黑" panose="020B0503020204020204" charset="-122"/>
              <a:ea typeface="微软雅黑" panose="020B0503020204020204" charset="-122"/>
              <a:cs typeface="黑体" panose="02010609060101010101" pitchFamily="49" charset="-122"/>
            </a:endParaRPr>
          </a:p>
          <a:p>
            <a:pPr indent="304800">
              <a:lnSpc>
                <a:spcPct val="150000"/>
              </a:lnSpc>
            </a:pPr>
            <a:endParaRPr lang="en-US" altLang="zh-CN" sz="2000" dirty="0">
              <a:latin typeface="微软雅黑" panose="020B0503020204020204" charset="-122"/>
              <a:ea typeface="微软雅黑" panose="020B0503020204020204" charset="-122"/>
              <a:cs typeface="黑体" panose="02010609060101010101" pitchFamily="49" charset="-122"/>
            </a:endParaRPr>
          </a:p>
          <a:p>
            <a:pPr indent="304800">
              <a:lnSpc>
                <a:spcPct val="150000"/>
              </a:lnSpc>
            </a:pPr>
            <a:r>
              <a:rPr lang="en-US" sz="2000" dirty="0">
                <a:latin typeface="微软雅黑" panose="020B0503020204020204" charset="-122"/>
                <a:ea typeface="微软雅黑" panose="020B0503020204020204" charset="-122"/>
                <a:cs typeface="黑体" panose="02010609060101010101" pitchFamily="49" charset="-122"/>
              </a:rPr>
              <a:t>   </a:t>
            </a:r>
            <a:r>
              <a:rPr sz="2000" dirty="0">
                <a:latin typeface="微软雅黑" panose="020B0503020204020204" charset="-122"/>
                <a:ea typeface="微软雅黑" panose="020B0503020204020204" charset="-122"/>
                <a:cs typeface="黑体" panose="02010609060101010101" pitchFamily="49" charset="-122"/>
              </a:rPr>
              <a:t>如果患者及其亲属等社会人员使用电子病历，须提出申请，医院指定病案管理人员进行合法性审核，即使是医疗、科研、教学等机构单位间的电子病历交换也要提交相关证明。</a:t>
            </a:r>
            <a:endParaRPr sz="2000" dirty="0">
              <a:latin typeface="微软雅黑" panose="020B0503020204020204" charset="-122"/>
              <a:ea typeface="微软雅黑" panose="020B0503020204020204" charset="-122"/>
              <a:cs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9"/>
          <p:cNvSpPr txBox="1"/>
          <p:nvPr/>
        </p:nvSpPr>
        <p:spPr>
          <a:xfrm>
            <a:off x="3879841" y="1498959"/>
            <a:ext cx="1714500" cy="706755"/>
          </a:xfrm>
          <a:prstGeom prst="rect">
            <a:avLst/>
          </a:prstGeom>
          <a:noFill/>
        </p:spPr>
        <p:txBody>
          <a:bodyPr wrap="none" rtlCol="0">
            <a:spAutoFit/>
          </a:bodyPr>
          <a:lstStyle/>
          <a:p>
            <a:pPr algn="ctr"/>
            <a:r>
              <a:rPr lang="zh-CN" altLang="en-US" sz="4000" b="1" dirty="0" smtClean="0">
                <a:latin typeface="Times New Roman" panose="02020603050405020304"/>
                <a:ea typeface="黑体" panose="02010609060101010101" pitchFamily="49" charset="-122"/>
              </a:rPr>
              <a:t>第</a:t>
            </a:r>
            <a:r>
              <a:rPr lang="zh-CN" altLang="en-US" sz="4000" b="1" dirty="0" smtClean="0">
                <a:latin typeface="Times New Roman" panose="02020603050405020304"/>
                <a:ea typeface="黑体" panose="02010609060101010101" pitchFamily="49" charset="-122"/>
              </a:rPr>
              <a:t>一节</a:t>
            </a:r>
            <a:endParaRPr lang="en-US" altLang="zh-CN" sz="4000" b="1" dirty="0">
              <a:latin typeface="Times New Roman" panose="02020603050405020304"/>
              <a:ea typeface="黑体" panose="02010609060101010101" pitchFamily="49" charset="-122"/>
            </a:endParaRPr>
          </a:p>
        </p:txBody>
      </p:sp>
      <p:sp>
        <p:nvSpPr>
          <p:cNvPr id="38" name="文本框 9"/>
          <p:cNvSpPr txBox="1"/>
          <p:nvPr/>
        </p:nvSpPr>
        <p:spPr>
          <a:xfrm>
            <a:off x="3083860" y="2580273"/>
            <a:ext cx="3246120" cy="706755"/>
          </a:xfrm>
          <a:prstGeom prst="rect">
            <a:avLst/>
          </a:prstGeom>
          <a:noFill/>
        </p:spPr>
        <p:txBody>
          <a:bodyPr wrap="none" rtlCol="0">
            <a:spAutoFit/>
          </a:bodyPr>
          <a:lstStyle/>
          <a:p>
            <a:pPr algn="ctr"/>
            <a:r>
              <a:rPr lang="zh-CN" altLang="en-US" sz="4000" b="1" dirty="0" smtClean="0">
                <a:latin typeface="Times New Roman" panose="02020603050405020304"/>
                <a:ea typeface="黑体" panose="02010609060101010101" pitchFamily="49" charset="-122"/>
              </a:rPr>
              <a:t>电子病</a:t>
            </a:r>
            <a:r>
              <a:rPr lang="zh-CN" altLang="en-US" sz="4000" b="1" kern="0" dirty="0">
                <a:latin typeface="Times New Roman" panose="02020603050405020304"/>
                <a:ea typeface="黑体" panose="02010609060101010101" pitchFamily="49" charset="-122"/>
                <a:sym typeface="+mn-ea"/>
              </a:rPr>
              <a:t>历</a:t>
            </a:r>
            <a:r>
              <a:rPr lang="zh-CN" altLang="en-US" sz="4000" b="1" dirty="0" smtClean="0">
                <a:latin typeface="Times New Roman" panose="02020603050405020304"/>
                <a:ea typeface="黑体" panose="02010609060101010101" pitchFamily="49" charset="-122"/>
              </a:rPr>
              <a:t>概述</a:t>
            </a:r>
            <a:endParaRPr lang="zh-CN" altLang="en-US" sz="4000" b="1" dirty="0" smtClean="0">
              <a:latin typeface="Times New Roman" panose="02020603050405020304"/>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034342" y="0"/>
            <a:ext cx="2986896" cy="368300"/>
          </a:xfrm>
          <a:prstGeom prst="rect">
            <a:avLst/>
          </a:prstGeom>
          <a:noFill/>
        </p:spPr>
        <p:txBody>
          <a:bodyPr wrap="square">
            <a:spAutoFit/>
          </a:bodyPr>
          <a:lstStyle/>
          <a:p>
            <a:r>
              <a:rPr lang="zh-CN" altLang="en-US" sz="1800" b="1" dirty="0">
                <a:latin typeface="楷体" panose="02010609060101010101" pitchFamily="49" charset="-122"/>
                <a:ea typeface="楷体" panose="02010609060101010101" pitchFamily="49" charset="-122"/>
              </a:rPr>
              <a:t>《病案信息学》（第</a:t>
            </a:r>
            <a:r>
              <a:rPr lang="en-US" altLang="zh-CN" sz="1800" b="1" dirty="0">
                <a:latin typeface="楷体" panose="02010609060101010101" pitchFamily="49" charset="-122"/>
                <a:ea typeface="楷体" panose="02010609060101010101" pitchFamily="49" charset="-122"/>
              </a:rPr>
              <a:t>3</a:t>
            </a:r>
            <a:r>
              <a:rPr lang="zh-CN" altLang="en-US" sz="1800" b="1" dirty="0">
                <a:latin typeface="楷体" panose="02010609060101010101" pitchFamily="49" charset="-122"/>
                <a:ea typeface="楷体" panose="02010609060101010101" pitchFamily="49" charset="-122"/>
              </a:rPr>
              <a:t>版）</a:t>
            </a:r>
            <a:endParaRPr lang="zh-CN" altLang="en-US" sz="1800" b="1" dirty="0">
              <a:latin typeface="楷体" panose="02010609060101010101" pitchFamily="49" charset="-122"/>
              <a:ea typeface="楷体" panose="02010609060101010101" pitchFamily="49" charset="-122"/>
            </a:endParaRPr>
          </a:p>
        </p:txBody>
      </p:sp>
      <p:sp>
        <p:nvSpPr>
          <p:cNvPr id="7" name="文本框 6"/>
          <p:cNvSpPr txBox="1"/>
          <p:nvPr/>
        </p:nvSpPr>
        <p:spPr>
          <a:xfrm>
            <a:off x="489549" y="369332"/>
            <a:ext cx="4791972" cy="1291590"/>
          </a:xfrm>
          <a:prstGeom prst="rect">
            <a:avLst/>
          </a:prstGeom>
          <a:noFill/>
        </p:spPr>
        <p:txBody>
          <a:bodyPr wrap="square">
            <a:spAutoFit/>
          </a:bodyPr>
          <a:lstStyle/>
          <a:p>
            <a:pPr defTabSz="914400">
              <a:lnSpc>
                <a:spcPct val="150000"/>
              </a:lnSpc>
              <a:defRPr/>
            </a:pPr>
            <a:r>
              <a:rPr lang="zh-CN" altLang="en-US" sz="2800" noProof="1">
                <a:solidFill>
                  <a:prstClr val="black"/>
                </a:solidFill>
                <a:latin typeface="黑体" panose="02010609060101010101" pitchFamily="49" charset="-122"/>
                <a:ea typeface="黑体" panose="02010609060101010101" pitchFamily="49" charset="-122"/>
                <a:sym typeface="Times New Roman" panose="02020603050405020304" pitchFamily="18" charset="0"/>
              </a:rPr>
              <a:t>一、</a:t>
            </a:r>
            <a:r>
              <a:rPr lang="zh-CN" altLang="zh-CN" sz="2800" dirty="0">
                <a:solidFill>
                  <a:prstClr val="black"/>
                </a:solidFill>
                <a:latin typeface="黑体" panose="02010609060101010101" pitchFamily="49" charset="-122"/>
                <a:ea typeface="黑体" panose="02010609060101010101" pitchFamily="49" charset="-122"/>
              </a:rPr>
              <a:t>电子病历的使用管理</a:t>
            </a:r>
            <a:endParaRPr lang="zh-CN" altLang="en-US" sz="2800" noProof="1">
              <a:solidFill>
                <a:prstClr val="black"/>
              </a:solidFill>
              <a:latin typeface="黑体" panose="02010609060101010101" pitchFamily="49" charset="-122"/>
              <a:ea typeface="黑体" panose="02010609060101010101" pitchFamily="49" charset="-122"/>
              <a:sym typeface="Times New Roman" panose="02020603050405020304" pitchFamily="18" charset="0"/>
            </a:endParaRPr>
          </a:p>
          <a:p>
            <a:pPr defTabSz="914400">
              <a:lnSpc>
                <a:spcPct val="150000"/>
              </a:lnSpc>
              <a:defRPr/>
            </a:pPr>
            <a:r>
              <a:rPr lang="zh-CN" altLang="zh-CN" sz="2400" dirty="0">
                <a:solidFill>
                  <a:prstClr val="black"/>
                </a:solidFill>
                <a:latin typeface="黑体" panose="02010609060101010101" pitchFamily="49" charset="-122"/>
                <a:ea typeface="黑体" panose="02010609060101010101" pitchFamily="49" charset="-122"/>
              </a:rPr>
              <a:t>（</a:t>
            </a:r>
            <a:r>
              <a:rPr lang="zh-CN" altLang="en-US" sz="2400" dirty="0">
                <a:solidFill>
                  <a:prstClr val="black"/>
                </a:solidFill>
                <a:latin typeface="黑体" panose="02010609060101010101" pitchFamily="49" charset="-122"/>
                <a:ea typeface="黑体" panose="02010609060101010101" pitchFamily="49" charset="-122"/>
              </a:rPr>
              <a:t>六</a:t>
            </a:r>
            <a:r>
              <a:rPr lang="zh-CN" altLang="zh-CN" sz="2400" dirty="0">
                <a:solidFill>
                  <a:prstClr val="black"/>
                </a:solidFill>
                <a:latin typeface="黑体" panose="02010609060101010101" pitchFamily="49" charset="-122"/>
                <a:ea typeface="黑体" panose="02010609060101010101" pitchFamily="49" charset="-122"/>
              </a:rPr>
              <a:t>）</a:t>
            </a:r>
            <a:r>
              <a:rPr lang="zh-CN" altLang="en-US" sz="2400" dirty="0">
                <a:solidFill>
                  <a:prstClr val="black"/>
                </a:solidFill>
                <a:latin typeface="黑体" panose="02010609060101010101" pitchFamily="49" charset="-122"/>
                <a:ea typeface="黑体" panose="02010609060101010101" pitchFamily="49" charset="-122"/>
              </a:rPr>
              <a:t>封存</a:t>
            </a:r>
            <a:endParaRPr lang="en-US" altLang="zh-CN" sz="2400" dirty="0">
              <a:solidFill>
                <a:prstClr val="black"/>
              </a:solidFill>
              <a:latin typeface="黑体" panose="02010609060101010101" pitchFamily="49" charset="-122"/>
              <a:ea typeface="黑体" panose="02010609060101010101" pitchFamily="49" charset="-122"/>
            </a:endParaRPr>
          </a:p>
        </p:txBody>
      </p:sp>
      <p:sp>
        <p:nvSpPr>
          <p:cNvPr id="9" name="文本框 8"/>
          <p:cNvSpPr txBox="1"/>
          <p:nvPr/>
        </p:nvSpPr>
        <p:spPr>
          <a:xfrm>
            <a:off x="765595" y="1861192"/>
            <a:ext cx="7524390" cy="2399665"/>
          </a:xfrm>
          <a:prstGeom prst="rect">
            <a:avLst/>
          </a:prstGeom>
          <a:noFill/>
        </p:spPr>
        <p:txBody>
          <a:bodyPr wrap="square">
            <a:spAutoFit/>
          </a:bodyPr>
          <a:lstStyle/>
          <a:p>
            <a:pPr indent="304800">
              <a:lnSpc>
                <a:spcPct val="150000"/>
              </a:lnSpc>
            </a:pPr>
            <a:r>
              <a:rPr lang="en-US" altLang="zh-CN" sz="1800" kern="100" dirty="0">
                <a:effectLst/>
                <a:latin typeface="Times New Roman" panose="02020603050405020304" pitchFamily="18" charset="0"/>
                <a:ea typeface="宋体" panose="02010600030101010101" pitchFamily="2" charset="-122"/>
                <a:cs typeface="宋体" panose="02010600030101010101" pitchFamily="2" charset="-122"/>
              </a:rPr>
              <a:t> </a:t>
            </a:r>
            <a:r>
              <a:rPr lang="en-US" altLang="zh-CN" sz="1800" kern="100" dirty="0">
                <a:effectLst/>
                <a:latin typeface="微软雅黑" panose="020B0503020204020204" charset="-122"/>
                <a:ea typeface="微软雅黑" panose="020B0503020204020204" charset="-122"/>
                <a:cs typeface="微软雅黑" panose="020B0503020204020204" charset="-122"/>
              </a:rPr>
              <a:t>  </a:t>
            </a:r>
            <a:r>
              <a:rPr lang="zh-CN" altLang="zh-CN" sz="2000" dirty="0">
                <a:latin typeface="微软雅黑" panose="020B0503020204020204" charset="-122"/>
                <a:ea typeface="微软雅黑" panose="020B0503020204020204" charset="-122"/>
                <a:cs typeface="微软雅黑" panose="020B0503020204020204" charset="-122"/>
              </a:rPr>
              <a:t>封存电子病历时，应当在医疗机构或者其委托代理人、患者或者其代理人双方共同在场的情况下，对电子病历进行确认</a:t>
            </a:r>
            <a:r>
              <a:rPr lang="zh-CN" altLang="en-US" sz="2000" dirty="0">
                <a:latin typeface="微软雅黑" panose="020B0503020204020204" charset="-122"/>
                <a:ea typeface="微软雅黑" panose="020B0503020204020204" charset="-122"/>
                <a:cs typeface="微软雅黑" panose="020B0503020204020204" charset="-122"/>
              </a:rPr>
              <a:t>和</a:t>
            </a:r>
            <a:r>
              <a:rPr lang="zh-CN" altLang="en-US" sz="2000" dirty="0">
                <a:latin typeface="微软雅黑" panose="020B0503020204020204" charset="-122"/>
                <a:ea typeface="微软雅黑" panose="020B0503020204020204" charset="-122"/>
                <a:cs typeface="微软雅黑" panose="020B0503020204020204" charset="-122"/>
              </a:rPr>
              <a:t>复制，封存电子病历复制件。封存的电子病历复制件可以是电子版，也可以是打印或复印的纸质版，纸质版应加盖病案管理专用章。</a:t>
            </a:r>
            <a:endParaRPr lang="en-US" altLang="zh-CN" sz="2000" dirty="0">
              <a:latin typeface="微软雅黑" panose="020B0503020204020204" charset="-122"/>
              <a:ea typeface="微软雅黑" panose="020B0503020204020204" charset="-122"/>
              <a:cs typeface="微软雅黑" panose="020B0503020204020204" charset="-122"/>
            </a:endParaRPr>
          </a:p>
          <a:p>
            <a:pPr indent="304800">
              <a:lnSpc>
                <a:spcPct val="150000"/>
              </a:lnSpc>
            </a:pPr>
            <a:endParaRPr lang="zh-CN" altLang="en-US" sz="20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272269" y="253751"/>
            <a:ext cx="9153478" cy="63767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zh-CN" sz="2800" dirty="0">
                <a:solidFill>
                  <a:prstClr val="black"/>
                </a:solidFill>
                <a:latin typeface="黑体" panose="02010609060101010101" pitchFamily="49" charset="-122"/>
                <a:ea typeface="黑体" panose="02010609060101010101" pitchFamily="49" charset="-122"/>
              </a:rPr>
              <a:t>二、电子病历的质量监控</a:t>
            </a:r>
            <a:endParaRPr lang="en-US" altLang="zh-CN" sz="2800" dirty="0">
              <a:solidFill>
                <a:prstClr val="black"/>
              </a:solidFill>
              <a:latin typeface="黑体" panose="02010609060101010101" pitchFamily="49" charset="-122"/>
              <a:ea typeface="黑体" panose="02010609060101010101" pitchFamily="49" charset="-122"/>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zh-CN" altLang="en-US" sz="1600" dirty="0">
              <a:latin typeface="楷体" panose="02010609060101010101" pitchFamily="49" charset="-122"/>
              <a:ea typeface="楷体" panose="02010609060101010101" pitchFamily="49" charset="-122"/>
            </a:endParaRPr>
          </a:p>
        </p:txBody>
      </p:sp>
      <p:sp>
        <p:nvSpPr>
          <p:cNvPr id="40" name="文本占位符 21"/>
          <p:cNvSpPr txBox="1"/>
          <p:nvPr/>
        </p:nvSpPr>
        <p:spPr>
          <a:xfrm>
            <a:off x="2679644" y="-5715"/>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2" name="矩形 1"/>
          <p:cNvSpPr/>
          <p:nvPr/>
        </p:nvSpPr>
        <p:spPr>
          <a:xfrm>
            <a:off x="469265" y="1329055"/>
            <a:ext cx="8185785" cy="3599815"/>
          </a:xfrm>
          <a:prstGeom prst="rect">
            <a:avLst/>
          </a:prstGeom>
        </p:spPr>
        <p:txBody>
          <a:bodyPr wrap="square">
            <a:spAutoFit/>
          </a:bodyPr>
          <a:lstStyle/>
          <a:p>
            <a:pPr indent="304800">
              <a:lnSpc>
                <a:spcPct val="150000"/>
              </a:lnSpc>
            </a:pPr>
            <a:r>
              <a:rPr lang="zh-CN" altLang="zh-CN" sz="2000" dirty="0">
                <a:latin typeface="微软雅黑" panose="020B0503020204020204" charset="-122"/>
                <a:ea typeface="微软雅黑" panose="020B0503020204020204" charset="-122"/>
                <a:cs typeface="黑体" panose="02010609060101010101" pitchFamily="49" charset="-122"/>
              </a:rPr>
              <a:t>电子病历系统的环节质控包括</a:t>
            </a:r>
            <a:r>
              <a:rPr lang="zh-CN" altLang="en-US" sz="2000" dirty="0">
                <a:latin typeface="微软雅黑" panose="020B0503020204020204" charset="-122"/>
                <a:ea typeface="微软雅黑" panose="020B0503020204020204" charset="-122"/>
                <a:cs typeface="黑体" panose="02010609060101010101" pitchFamily="49" charset="-122"/>
              </a:rPr>
              <a:t>：</a:t>
            </a:r>
            <a:endParaRPr lang="en-US" altLang="zh-CN" sz="2000" dirty="0">
              <a:latin typeface="微软雅黑" panose="020B0503020204020204" charset="-122"/>
              <a:ea typeface="微软雅黑" panose="020B0503020204020204" charset="-122"/>
              <a:cs typeface="黑体" panose="02010609060101010101" pitchFamily="49" charset="-122"/>
            </a:endParaRPr>
          </a:p>
          <a:p>
            <a:pPr indent="304800">
              <a:lnSpc>
                <a:spcPct val="150000"/>
              </a:lnSpc>
            </a:pPr>
            <a:r>
              <a:rPr lang="zh-CN" altLang="zh-CN" sz="2000" dirty="0">
                <a:latin typeface="微软雅黑" panose="020B0503020204020204" charset="-122"/>
                <a:ea typeface="微软雅黑" panose="020B0503020204020204" charset="-122"/>
                <a:cs typeface="黑体" panose="02010609060101010101" pitchFamily="49" charset="-122"/>
              </a:rPr>
              <a:t>①</a:t>
            </a:r>
            <a:r>
              <a:rPr lang="en-US" altLang="zh-CN" sz="2000" dirty="0">
                <a:latin typeface="微软雅黑" panose="020B0503020204020204" charset="-122"/>
                <a:ea typeface="微软雅黑" panose="020B0503020204020204" charset="-122"/>
                <a:cs typeface="黑体" panose="02010609060101010101" pitchFamily="49" charset="-122"/>
              </a:rPr>
              <a:t> </a:t>
            </a:r>
            <a:r>
              <a:rPr lang="zh-CN" altLang="zh-CN" sz="2000" dirty="0">
                <a:latin typeface="微软雅黑" panose="020B0503020204020204" charset="-122"/>
                <a:ea typeface="微软雅黑" panose="020B0503020204020204" charset="-122"/>
                <a:cs typeface="黑体" panose="02010609060101010101" pitchFamily="49" charset="-122"/>
              </a:rPr>
              <a:t>时效性，是对电子病历书写的时限做质控。</a:t>
            </a:r>
            <a:endParaRPr lang="en-US" altLang="zh-CN" sz="2000" dirty="0">
              <a:latin typeface="微软雅黑" panose="020B0503020204020204" charset="-122"/>
              <a:ea typeface="微软雅黑" panose="020B0503020204020204" charset="-122"/>
              <a:cs typeface="黑体" panose="02010609060101010101" pitchFamily="49" charset="-122"/>
            </a:endParaRPr>
          </a:p>
          <a:p>
            <a:pPr indent="304800">
              <a:lnSpc>
                <a:spcPct val="150000"/>
              </a:lnSpc>
            </a:pPr>
            <a:r>
              <a:rPr lang="zh-CN" altLang="zh-CN" sz="2000" dirty="0">
                <a:latin typeface="微软雅黑" panose="020B0503020204020204" charset="-122"/>
                <a:ea typeface="微软雅黑" panose="020B0503020204020204" charset="-122"/>
                <a:cs typeface="黑体" panose="02010609060101010101" pitchFamily="49" charset="-122"/>
              </a:rPr>
              <a:t>②</a:t>
            </a:r>
            <a:r>
              <a:rPr lang="en-US" altLang="zh-CN" sz="2000" dirty="0">
                <a:latin typeface="微软雅黑" panose="020B0503020204020204" charset="-122"/>
                <a:ea typeface="微软雅黑" panose="020B0503020204020204" charset="-122"/>
                <a:cs typeface="黑体" panose="02010609060101010101" pitchFamily="49" charset="-122"/>
              </a:rPr>
              <a:t> </a:t>
            </a:r>
            <a:r>
              <a:rPr lang="zh-CN" altLang="zh-CN" sz="2000" dirty="0">
                <a:latin typeface="微软雅黑" panose="020B0503020204020204" charset="-122"/>
                <a:ea typeface="微软雅黑" panose="020B0503020204020204" charset="-122"/>
                <a:cs typeface="黑体" panose="02010609060101010101" pitchFamily="49" charset="-122"/>
              </a:rPr>
              <a:t>完整性，是指对电子病历内容的缺项、漏项进行评估。</a:t>
            </a:r>
            <a:endParaRPr lang="en-US" altLang="zh-CN" sz="2000" dirty="0">
              <a:latin typeface="微软雅黑" panose="020B0503020204020204" charset="-122"/>
              <a:ea typeface="微软雅黑" panose="020B0503020204020204" charset="-122"/>
              <a:cs typeface="黑体" panose="02010609060101010101" pitchFamily="49" charset="-122"/>
            </a:endParaRPr>
          </a:p>
          <a:p>
            <a:pPr indent="304800">
              <a:lnSpc>
                <a:spcPct val="150000"/>
              </a:lnSpc>
            </a:pPr>
            <a:r>
              <a:rPr lang="zh-CN" altLang="zh-CN" sz="2000" dirty="0">
                <a:latin typeface="微软雅黑" panose="020B0503020204020204" charset="-122"/>
                <a:ea typeface="微软雅黑" panose="020B0503020204020204" charset="-122"/>
                <a:cs typeface="黑体" panose="02010609060101010101" pitchFamily="49" charset="-122"/>
              </a:rPr>
              <a:t>③</a:t>
            </a:r>
            <a:r>
              <a:rPr lang="en-US" altLang="zh-CN" sz="2000" dirty="0">
                <a:latin typeface="微软雅黑" panose="020B0503020204020204" charset="-122"/>
                <a:ea typeface="微软雅黑" panose="020B0503020204020204" charset="-122"/>
                <a:cs typeface="黑体" panose="02010609060101010101" pitchFamily="49" charset="-122"/>
              </a:rPr>
              <a:t> </a:t>
            </a:r>
            <a:r>
              <a:rPr lang="zh-CN" altLang="zh-CN" sz="2000" dirty="0">
                <a:latin typeface="微软雅黑" panose="020B0503020204020204" charset="-122"/>
                <a:ea typeface="微软雅黑" panose="020B0503020204020204" charset="-122"/>
                <a:cs typeface="黑体" panose="02010609060101010101" pitchFamily="49" charset="-122"/>
              </a:rPr>
              <a:t>一致性，主要是对电子病历文书内容前后一致性的质控。</a:t>
            </a:r>
            <a:endParaRPr lang="en-US" altLang="zh-CN" sz="2000" dirty="0">
              <a:latin typeface="微软雅黑" panose="020B0503020204020204" charset="-122"/>
              <a:ea typeface="微软雅黑" panose="020B0503020204020204" charset="-122"/>
              <a:cs typeface="黑体" panose="02010609060101010101" pitchFamily="49" charset="-122"/>
            </a:endParaRPr>
          </a:p>
          <a:p>
            <a:pPr indent="304800">
              <a:lnSpc>
                <a:spcPct val="150000"/>
              </a:lnSpc>
            </a:pPr>
            <a:r>
              <a:rPr lang="zh-CN" altLang="zh-CN" sz="2000" dirty="0">
                <a:latin typeface="微软雅黑" panose="020B0503020204020204" charset="-122"/>
                <a:ea typeface="微软雅黑" panose="020B0503020204020204" charset="-122"/>
                <a:cs typeface="黑体" panose="02010609060101010101" pitchFamily="49" charset="-122"/>
              </a:rPr>
              <a:t>④</a:t>
            </a:r>
            <a:r>
              <a:rPr lang="en-US" altLang="zh-CN" sz="2000" dirty="0">
                <a:latin typeface="微软雅黑" panose="020B0503020204020204" charset="-122"/>
                <a:ea typeface="微软雅黑" panose="020B0503020204020204" charset="-122"/>
                <a:cs typeface="黑体" panose="02010609060101010101" pitchFamily="49" charset="-122"/>
              </a:rPr>
              <a:t> </a:t>
            </a:r>
            <a:r>
              <a:rPr lang="zh-CN" altLang="zh-CN" sz="2000" dirty="0">
                <a:latin typeface="微软雅黑" panose="020B0503020204020204" charset="-122"/>
                <a:ea typeface="微软雅黑" panose="020B0503020204020204" charset="-122"/>
                <a:cs typeface="黑体" panose="02010609060101010101" pitchFamily="49" charset="-122"/>
              </a:rPr>
              <a:t>逻辑性，主要是对电子病历中内容逻辑的检查，尤其是诊断推导的</a:t>
            </a:r>
            <a:endParaRPr lang="zh-CN" altLang="zh-CN" sz="2000" dirty="0">
              <a:latin typeface="微软雅黑" panose="020B0503020204020204" charset="-122"/>
              <a:ea typeface="微软雅黑" panose="020B0503020204020204" charset="-122"/>
              <a:cs typeface="黑体" panose="02010609060101010101" pitchFamily="49" charset="-122"/>
            </a:endParaRPr>
          </a:p>
          <a:p>
            <a:pPr indent="304800">
              <a:lnSpc>
                <a:spcPct val="150000"/>
              </a:lnSpc>
            </a:pPr>
            <a:r>
              <a:rPr lang="zh-CN" altLang="zh-CN" sz="2000" dirty="0">
                <a:latin typeface="微软雅黑" panose="020B0503020204020204" charset="-122"/>
                <a:ea typeface="微软雅黑" panose="020B0503020204020204" charset="-122"/>
                <a:cs typeface="黑体" panose="02010609060101010101" pitchFamily="49" charset="-122"/>
              </a:rPr>
              <a:t> </a:t>
            </a:r>
            <a:r>
              <a:rPr lang="en-US" altLang="zh-CN" sz="2000" dirty="0">
                <a:latin typeface="微软雅黑" panose="020B0503020204020204" charset="-122"/>
                <a:ea typeface="微软雅黑" panose="020B0503020204020204" charset="-122"/>
                <a:cs typeface="黑体" panose="02010609060101010101" pitchFamily="49" charset="-122"/>
              </a:rPr>
              <a:t>   </a:t>
            </a:r>
            <a:r>
              <a:rPr lang="zh-CN" altLang="zh-CN" sz="2000" dirty="0">
                <a:latin typeface="微软雅黑" panose="020B0503020204020204" charset="-122"/>
                <a:ea typeface="微软雅黑" panose="020B0503020204020204" charset="-122"/>
                <a:cs typeface="黑体" panose="02010609060101010101" pitchFamily="49" charset="-122"/>
              </a:rPr>
              <a:t>质控。</a:t>
            </a:r>
            <a:endParaRPr lang="en-US" altLang="zh-CN" sz="2000" dirty="0">
              <a:latin typeface="微软雅黑" panose="020B0503020204020204" charset="-122"/>
              <a:ea typeface="微软雅黑" panose="020B0503020204020204" charset="-122"/>
              <a:cs typeface="黑体" panose="02010609060101010101" pitchFamily="49" charset="-122"/>
            </a:endParaRPr>
          </a:p>
          <a:p>
            <a:pPr indent="304800">
              <a:lnSpc>
                <a:spcPct val="150000"/>
              </a:lnSpc>
            </a:pPr>
            <a:endParaRPr lang="en-US" altLang="zh-CN" sz="1600" dirty="0">
              <a:latin typeface="黑体" panose="02010609060101010101" pitchFamily="49" charset="-122"/>
              <a:ea typeface="黑体" panose="02010609060101010101" pitchFamily="49" charset="-122"/>
            </a:endParaRPr>
          </a:p>
          <a:p>
            <a:pPr indent="304800">
              <a:lnSpc>
                <a:spcPct val="150000"/>
              </a:lnSpc>
            </a:pPr>
            <a:endParaRPr lang="zh-CN" altLang="en-US" sz="1600" dirty="0">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222249" y="344714"/>
            <a:ext cx="5835651" cy="129159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zh-CN" sz="2800" dirty="0">
                <a:solidFill>
                  <a:prstClr val="black"/>
                </a:solidFill>
                <a:latin typeface="黑体" panose="02010609060101010101" pitchFamily="49" charset="-122"/>
                <a:ea typeface="黑体" panose="02010609060101010101" pitchFamily="49" charset="-122"/>
              </a:rPr>
              <a:t>三、电子病历安全管理</a:t>
            </a:r>
            <a:endParaRPr lang="en-US" altLang="zh-CN" sz="2800" dirty="0">
              <a:solidFill>
                <a:prstClr val="black"/>
              </a:solidFill>
              <a:latin typeface="黑体" panose="02010609060101010101" pitchFamily="49" charset="-122"/>
              <a:ea typeface="黑体" panose="02010609060101010101" pitchFamily="49" charset="-122"/>
            </a:endParaRPr>
          </a:p>
          <a:p>
            <a:pPr>
              <a:lnSpc>
                <a:spcPct val="150000"/>
              </a:lnSpc>
              <a:defRPr/>
            </a:pPr>
            <a:r>
              <a:rPr lang="zh-CN" altLang="zh-CN" sz="2400" dirty="0">
                <a:solidFill>
                  <a:prstClr val="black"/>
                </a:solidFill>
                <a:latin typeface="黑体" panose="02010609060101010101" pitchFamily="49" charset="-122"/>
                <a:ea typeface="黑体" panose="02010609060101010101" pitchFamily="49" charset="-122"/>
              </a:rPr>
              <a:t>（一）电子病历安全管理需求</a:t>
            </a:r>
            <a:endParaRPr lang="zh-CN" altLang="zh-CN" sz="2400" dirty="0">
              <a:solidFill>
                <a:prstClr val="black"/>
              </a:solidFill>
              <a:latin typeface="黑体" panose="02010609060101010101" pitchFamily="49" charset="-122"/>
              <a:ea typeface="黑体" panose="02010609060101010101" pitchFamily="49" charset="-122"/>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zh-CN" altLang="en-US" sz="1600" dirty="0">
              <a:latin typeface="楷体" panose="02010609060101010101" pitchFamily="49" charset="-122"/>
              <a:ea typeface="楷体" panose="02010609060101010101" pitchFamily="49" charset="-122"/>
            </a:endParaRPr>
          </a:p>
        </p:txBody>
      </p:sp>
      <p:sp>
        <p:nvSpPr>
          <p:cNvPr id="40" name="文本占位符 21"/>
          <p:cNvSpPr txBox="1"/>
          <p:nvPr/>
        </p:nvSpPr>
        <p:spPr>
          <a:xfrm>
            <a:off x="2679644" y="-5715"/>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3" name="矩形 2"/>
          <p:cNvSpPr/>
          <p:nvPr/>
        </p:nvSpPr>
        <p:spPr>
          <a:xfrm>
            <a:off x="4504055" y="1379855"/>
            <a:ext cx="4430395" cy="2999740"/>
          </a:xfrm>
          <a:prstGeom prst="rect">
            <a:avLst/>
          </a:prstGeom>
        </p:spPr>
        <p:txBody>
          <a:bodyPr wrap="square">
            <a:spAutoFit/>
          </a:bodyPr>
          <a:lstStyle/>
          <a:p>
            <a:pPr indent="304800">
              <a:lnSpc>
                <a:spcPct val="150000"/>
              </a:lnSpc>
            </a:pPr>
            <a:r>
              <a:rPr lang="zh-CN" altLang="zh-CN" dirty="0">
                <a:latin typeface="微软雅黑" panose="020B0503020204020204" charset="-122"/>
                <a:ea typeface="微软雅黑" panose="020B0503020204020204" charset="-122"/>
                <a:cs typeface="微软雅黑" panose="020B0503020204020204" charset="-122"/>
              </a:rPr>
              <a:t>根据电子病历安全利益相关者，可以从患者、医疗机构、医务人员、第三方开发和运维人员、政府部门五个方面界定电子病历安全的利益主体。</a:t>
            </a:r>
            <a:endParaRPr lang="en-US" altLang="zh-CN" dirty="0">
              <a:latin typeface="微软雅黑" panose="020B0503020204020204" charset="-122"/>
              <a:ea typeface="微软雅黑" panose="020B0503020204020204" charset="-122"/>
              <a:cs typeface="微软雅黑" panose="020B0503020204020204" charset="-122"/>
            </a:endParaRPr>
          </a:p>
          <a:p>
            <a:pPr indent="304800">
              <a:lnSpc>
                <a:spcPct val="150000"/>
              </a:lnSpc>
            </a:pPr>
            <a:r>
              <a:rPr lang="zh-CN" altLang="zh-CN" dirty="0">
                <a:latin typeface="微软雅黑" panose="020B0503020204020204" charset="-122"/>
                <a:ea typeface="微软雅黑" panose="020B0503020204020204" charset="-122"/>
                <a:cs typeface="微软雅黑" panose="020B0503020204020204" charset="-122"/>
              </a:rPr>
              <a:t>主要涉及</a:t>
            </a:r>
            <a:r>
              <a:rPr lang="en-US" altLang="zh-CN" dirty="0">
                <a:latin typeface="微软雅黑" panose="020B0503020204020204" charset="-122"/>
                <a:ea typeface="微软雅黑" panose="020B0503020204020204" charset="-122"/>
                <a:cs typeface="微软雅黑" panose="020B0503020204020204" charset="-122"/>
              </a:rPr>
              <a:t>5</a:t>
            </a:r>
            <a:r>
              <a:rPr lang="zh-CN" altLang="zh-CN" dirty="0">
                <a:latin typeface="微软雅黑" panose="020B0503020204020204" charset="-122"/>
                <a:ea typeface="微软雅黑" panose="020B0503020204020204" charset="-122"/>
                <a:cs typeface="微软雅黑" panose="020B0503020204020204" charset="-122"/>
              </a:rPr>
              <a:t>大安全需求，包括运行安全、共享安全、业务安全、存储安全以及管理安全</a:t>
            </a:r>
            <a:r>
              <a:rPr lang="zh-CN" altLang="en-US" dirty="0">
                <a:latin typeface="微软雅黑" panose="020B0503020204020204" charset="-122"/>
                <a:ea typeface="微软雅黑" panose="020B0503020204020204" charset="-122"/>
                <a:cs typeface="微软雅黑" panose="020B0503020204020204" charset="-122"/>
              </a:rPr>
              <a:t>。</a:t>
            </a:r>
            <a:endParaRPr lang="zh-CN" altLang="en-US" dirty="0">
              <a:latin typeface="微软雅黑" panose="020B0503020204020204" charset="-122"/>
              <a:ea typeface="微软雅黑" panose="020B0503020204020204" charset="-122"/>
              <a:cs typeface="微软雅黑" panose="020B0503020204020204" charset="-122"/>
            </a:endParaRPr>
          </a:p>
        </p:txBody>
      </p:sp>
      <p:pic>
        <p:nvPicPr>
          <p:cNvPr id="7" name="图片 6"/>
          <p:cNvPicPr/>
          <p:nvPr/>
        </p:nvPicPr>
        <p:blipFill>
          <a:blip r:embed="rId1" cstate="print">
            <a:extLst>
              <a:ext uri="{28A0092B-C50C-407E-A947-70E740481C1C}">
                <a14:useLocalDpi xmlns:a14="http://schemas.microsoft.com/office/drawing/2010/main" val="0"/>
              </a:ext>
            </a:extLst>
          </a:blip>
          <a:srcRect/>
          <a:stretch>
            <a:fillRect/>
          </a:stretch>
        </p:blipFill>
        <p:spPr>
          <a:xfrm>
            <a:off x="508635" y="1884680"/>
            <a:ext cx="3546475" cy="2533650"/>
          </a:xfrm>
          <a:prstGeom prst="rect">
            <a:avLst/>
          </a:prstGeom>
          <a:noFill/>
          <a:ln w="6350" cmpd="sng">
            <a:solidFill>
              <a:srgbClr val="000000"/>
            </a:solid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335915" y="562429"/>
            <a:ext cx="4874440" cy="129159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zh-CN" sz="2800" dirty="0">
                <a:solidFill>
                  <a:prstClr val="black"/>
                </a:solidFill>
                <a:latin typeface="黑体" panose="02010609060101010101" pitchFamily="49" charset="-122"/>
                <a:ea typeface="黑体" panose="02010609060101010101" pitchFamily="49" charset="-122"/>
              </a:rPr>
              <a:t>三、电子病历安全管理</a:t>
            </a:r>
            <a:endParaRPr lang="en-US" altLang="zh-CN" sz="2800" dirty="0">
              <a:solidFill>
                <a:prstClr val="black"/>
              </a:solidFill>
              <a:latin typeface="黑体" panose="02010609060101010101" pitchFamily="49" charset="-122"/>
              <a:ea typeface="黑体" panose="02010609060101010101" pitchFamily="49" charset="-122"/>
            </a:endParaRPr>
          </a:p>
          <a:p>
            <a:pPr>
              <a:lnSpc>
                <a:spcPct val="150000"/>
              </a:lnSpc>
              <a:defRPr/>
            </a:pPr>
            <a:r>
              <a:rPr lang="zh-CN" altLang="zh-CN" sz="2400" dirty="0">
                <a:solidFill>
                  <a:prstClr val="black"/>
                </a:solidFill>
                <a:latin typeface="黑体" panose="02010609060101010101" pitchFamily="49" charset="-122"/>
                <a:ea typeface="黑体" panose="02010609060101010101" pitchFamily="49" charset="-122"/>
              </a:rPr>
              <a:t>（二）电子病历安全管理制度</a:t>
            </a:r>
            <a:endParaRPr lang="zh-CN" altLang="zh-CN" sz="2400" dirty="0">
              <a:solidFill>
                <a:prstClr val="black"/>
              </a:solidFill>
              <a:latin typeface="黑体" panose="02010609060101010101" pitchFamily="49" charset="-122"/>
              <a:ea typeface="黑体" panose="02010609060101010101" pitchFamily="49" charset="-122"/>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zh-CN" altLang="en-US" sz="1600" dirty="0">
              <a:latin typeface="楷体" panose="02010609060101010101" pitchFamily="49" charset="-122"/>
              <a:ea typeface="楷体" panose="02010609060101010101" pitchFamily="49" charset="-122"/>
            </a:endParaRPr>
          </a:p>
        </p:txBody>
      </p:sp>
      <p:sp>
        <p:nvSpPr>
          <p:cNvPr id="13" name="TextBox 12"/>
          <p:cNvSpPr txBox="1"/>
          <p:nvPr/>
        </p:nvSpPr>
        <p:spPr>
          <a:xfrm>
            <a:off x="609600" y="1584960"/>
            <a:ext cx="3078480" cy="369332"/>
          </a:xfrm>
          <a:prstGeom prst="rect">
            <a:avLst/>
          </a:prstGeom>
          <a:noFill/>
        </p:spPr>
        <p:txBody>
          <a:bodyPr wrap="square" rtlCol="0">
            <a:spAutoFit/>
          </a:bodyPr>
          <a:lstStyle/>
          <a:p>
            <a:endParaRPr lang="zh-CN" altLang="en-US" dirty="0"/>
          </a:p>
        </p:txBody>
      </p:sp>
      <p:sp>
        <p:nvSpPr>
          <p:cNvPr id="14" name="TextBox 13"/>
          <p:cNvSpPr txBox="1"/>
          <p:nvPr/>
        </p:nvSpPr>
        <p:spPr>
          <a:xfrm>
            <a:off x="723900" y="1584960"/>
            <a:ext cx="3406140" cy="369332"/>
          </a:xfrm>
          <a:prstGeom prst="rect">
            <a:avLst/>
          </a:prstGeom>
          <a:noFill/>
        </p:spPr>
        <p:txBody>
          <a:bodyPr wrap="square" rtlCol="0">
            <a:spAutoFit/>
          </a:bodyPr>
          <a:lstStyle/>
          <a:p>
            <a:endParaRPr lang="zh-CN" altLang="en-US" dirty="0"/>
          </a:p>
        </p:txBody>
      </p:sp>
      <p:sp>
        <p:nvSpPr>
          <p:cNvPr id="40" name="文本占位符 21"/>
          <p:cNvSpPr txBox="1"/>
          <p:nvPr/>
        </p:nvSpPr>
        <p:spPr>
          <a:xfrm>
            <a:off x="2679644" y="-5715"/>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11" name="文本框 10"/>
          <p:cNvSpPr txBox="1"/>
          <p:nvPr/>
        </p:nvSpPr>
        <p:spPr>
          <a:xfrm>
            <a:off x="335679" y="1920554"/>
            <a:ext cx="8453888" cy="2014855"/>
          </a:xfrm>
          <a:prstGeom prst="rect">
            <a:avLst/>
          </a:prstGeom>
          <a:noFill/>
        </p:spPr>
        <p:txBody>
          <a:bodyPr wrap="square">
            <a:spAutoFit/>
          </a:bodyPr>
          <a:lstStyle/>
          <a:p>
            <a:pPr indent="304800" algn="just">
              <a:lnSpc>
                <a:spcPct val="150000"/>
              </a:lnSpc>
              <a:spcAft>
                <a:spcPts val="600"/>
              </a:spcAft>
            </a:pPr>
            <a:r>
              <a:rPr lang="en-US" altLang="zh-CN" sz="2000" dirty="0">
                <a:latin typeface="微软雅黑" panose="020B0503020204020204" charset="-122"/>
                <a:ea typeface="微软雅黑" panose="020B0503020204020204" charset="-122"/>
                <a:cs typeface="微软雅黑" panose="020B0503020204020204" charset="-122"/>
              </a:rPr>
              <a:t>1</a:t>
            </a:r>
            <a:r>
              <a:rPr lang="zh-CN" altLang="zh-CN" sz="2000" dirty="0">
                <a:latin typeface="微软雅黑" panose="020B0503020204020204" charset="-122"/>
                <a:ea typeface="微软雅黑" panose="020B0503020204020204" charset="-122"/>
                <a:cs typeface="微软雅黑" panose="020B0503020204020204" charset="-122"/>
              </a:rPr>
              <a:t>．基本要求</a:t>
            </a:r>
            <a:r>
              <a:rPr lang="zh-CN" altLang="en-US" sz="2000" dirty="0">
                <a:latin typeface="微软雅黑" panose="020B0503020204020204" charset="-122"/>
                <a:ea typeface="微软雅黑" panose="020B0503020204020204" charset="-122"/>
                <a:cs typeface="微软雅黑" panose="020B0503020204020204" charset="-122"/>
              </a:rPr>
              <a:t>：信息资料</a:t>
            </a:r>
            <a:r>
              <a:rPr lang="zh-CN" altLang="zh-CN" sz="2000" dirty="0">
                <a:latin typeface="微软雅黑" panose="020B0503020204020204" charset="-122"/>
                <a:ea typeface="微软雅黑" panose="020B0503020204020204" charset="-122"/>
                <a:cs typeface="微软雅黑" panose="020B0503020204020204" charset="-122"/>
              </a:rPr>
              <a:t>安全性、真实性、连续性、完整性、稳定性、</a:t>
            </a:r>
            <a:endParaRPr lang="zh-CN" altLang="zh-CN" sz="2000" dirty="0">
              <a:latin typeface="微软雅黑" panose="020B0503020204020204" charset="-122"/>
              <a:ea typeface="微软雅黑" panose="020B0503020204020204" charset="-122"/>
              <a:cs typeface="微软雅黑" panose="020B0503020204020204" charset="-122"/>
            </a:endParaRPr>
          </a:p>
          <a:p>
            <a:pPr indent="304800" algn="just">
              <a:lnSpc>
                <a:spcPct val="100000"/>
              </a:lnSpc>
              <a:spcBef>
                <a:spcPts val="0"/>
              </a:spcBef>
              <a:spcAft>
                <a:spcPts val="600"/>
              </a:spcAft>
            </a:pPr>
            <a:r>
              <a:rPr lang="zh-CN" altLang="zh-CN" sz="2000" dirty="0">
                <a:latin typeface="微软雅黑" panose="020B0503020204020204" charset="-122"/>
                <a:ea typeface="微软雅黑" panose="020B0503020204020204" charset="-122"/>
                <a:cs typeface="微软雅黑" panose="020B0503020204020204" charset="-122"/>
              </a:rPr>
              <a:t> </a:t>
            </a:r>
            <a:r>
              <a:rPr lang="en-US" altLang="zh-CN" sz="2000" dirty="0">
                <a:latin typeface="微软雅黑" panose="020B0503020204020204" charset="-122"/>
                <a:ea typeface="微软雅黑" panose="020B0503020204020204" charset="-122"/>
                <a:cs typeface="微软雅黑" panose="020B0503020204020204" charset="-122"/>
              </a:rPr>
              <a:t>                     </a:t>
            </a:r>
            <a:r>
              <a:rPr lang="zh-CN" altLang="zh-CN" sz="2000" dirty="0">
                <a:latin typeface="微软雅黑" panose="020B0503020204020204" charset="-122"/>
                <a:ea typeface="微软雅黑" panose="020B0503020204020204" charset="-122"/>
                <a:cs typeface="微软雅黑" panose="020B0503020204020204" charset="-122"/>
              </a:rPr>
              <a:t>时效性、溯源性；</a:t>
            </a:r>
            <a:endParaRPr lang="zh-CN" altLang="zh-CN" sz="2000" dirty="0">
              <a:latin typeface="微软雅黑" panose="020B0503020204020204" charset="-122"/>
              <a:ea typeface="微软雅黑" panose="020B0503020204020204" charset="-122"/>
              <a:cs typeface="微软雅黑" panose="020B0503020204020204" charset="-122"/>
            </a:endParaRPr>
          </a:p>
          <a:p>
            <a:pPr indent="304800" algn="just">
              <a:lnSpc>
                <a:spcPct val="150000"/>
              </a:lnSpc>
              <a:spcAft>
                <a:spcPts val="600"/>
              </a:spcAft>
            </a:pPr>
            <a:r>
              <a:rPr lang="en-US" altLang="zh-CN" sz="2000" dirty="0">
                <a:latin typeface="微软雅黑" panose="020B0503020204020204" charset="-122"/>
                <a:ea typeface="微软雅黑" panose="020B0503020204020204" charset="-122"/>
                <a:cs typeface="微软雅黑" panose="020B0503020204020204" charset="-122"/>
              </a:rPr>
              <a:t>2</a:t>
            </a:r>
            <a:r>
              <a:rPr lang="zh-CN" altLang="zh-CN" sz="2000" dirty="0">
                <a:latin typeface="微软雅黑" panose="020B0503020204020204" charset="-122"/>
                <a:ea typeface="微软雅黑" panose="020B0503020204020204" charset="-122"/>
                <a:cs typeface="微软雅黑" panose="020B0503020204020204" charset="-122"/>
              </a:rPr>
              <a:t>．规范制度建设</a:t>
            </a:r>
            <a:r>
              <a:rPr lang="en-US" altLang="zh-CN" sz="2000" dirty="0">
                <a:latin typeface="微软雅黑" panose="020B0503020204020204" charset="-122"/>
                <a:ea typeface="微软雅黑" panose="020B0503020204020204" charset="-122"/>
                <a:cs typeface="微软雅黑" panose="020B0503020204020204" charset="-122"/>
              </a:rPr>
              <a:t> </a:t>
            </a:r>
            <a:r>
              <a:rPr lang="zh-CN" altLang="en-US" sz="2000" dirty="0">
                <a:latin typeface="微软雅黑" panose="020B0503020204020204" charset="-122"/>
                <a:ea typeface="微软雅黑" panose="020B0503020204020204" charset="-122"/>
                <a:cs typeface="微软雅黑" panose="020B0503020204020204" charset="-122"/>
              </a:rPr>
              <a:t>：</a:t>
            </a:r>
            <a:r>
              <a:rPr lang="zh-CN" altLang="zh-CN" sz="2000" dirty="0">
                <a:latin typeface="微软雅黑" panose="020B0503020204020204" charset="-122"/>
                <a:ea typeface="微软雅黑" panose="020B0503020204020204" charset="-122"/>
                <a:cs typeface="微软雅黑" panose="020B0503020204020204" charset="-122"/>
              </a:rPr>
              <a:t>编制覆盖数据全生命周期的管理制度；</a:t>
            </a:r>
            <a:endParaRPr lang="en-US" altLang="zh-CN" sz="2000" dirty="0">
              <a:latin typeface="微软雅黑" panose="020B0503020204020204" charset="-122"/>
              <a:ea typeface="微软雅黑" panose="020B0503020204020204" charset="-122"/>
              <a:cs typeface="微软雅黑" panose="020B0503020204020204" charset="-122"/>
            </a:endParaRPr>
          </a:p>
          <a:p>
            <a:pPr indent="304800" algn="just">
              <a:lnSpc>
                <a:spcPct val="150000"/>
              </a:lnSpc>
              <a:spcAft>
                <a:spcPts val="600"/>
              </a:spcAft>
            </a:pPr>
            <a:r>
              <a:rPr lang="en-US" altLang="zh-CN" sz="2000" dirty="0">
                <a:latin typeface="微软雅黑" panose="020B0503020204020204" charset="-122"/>
                <a:ea typeface="微软雅黑" panose="020B0503020204020204" charset="-122"/>
                <a:cs typeface="微软雅黑" panose="020B0503020204020204" charset="-122"/>
              </a:rPr>
              <a:t>3</a:t>
            </a:r>
            <a:r>
              <a:rPr lang="zh-CN" altLang="zh-CN" sz="2000" dirty="0">
                <a:latin typeface="微软雅黑" panose="020B0503020204020204" charset="-122"/>
                <a:ea typeface="微软雅黑" panose="020B0503020204020204" charset="-122"/>
                <a:cs typeface="微软雅黑" panose="020B0503020204020204" charset="-122"/>
              </a:rPr>
              <a:t>．组织建设</a:t>
            </a:r>
            <a:r>
              <a:rPr lang="zh-CN" altLang="en-US" sz="2000" dirty="0">
                <a:latin typeface="微软雅黑" panose="020B0503020204020204" charset="-122"/>
                <a:ea typeface="微软雅黑" panose="020B0503020204020204" charset="-122"/>
                <a:cs typeface="微软雅黑" panose="020B0503020204020204" charset="-122"/>
              </a:rPr>
              <a:t>：</a:t>
            </a:r>
            <a:r>
              <a:rPr lang="zh-CN" altLang="zh-CN" sz="2000" dirty="0">
                <a:latin typeface="微软雅黑" panose="020B0503020204020204" charset="-122"/>
                <a:ea typeface="微软雅黑" panose="020B0503020204020204" charset="-122"/>
                <a:cs typeface="微软雅黑" panose="020B0503020204020204" charset="-122"/>
              </a:rPr>
              <a:t>建立数据安全组织保障体系。</a:t>
            </a:r>
            <a:endParaRPr lang="zh-CN" altLang="zh-CN" sz="20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flipH="1">
            <a:off x="2068080" y="1282175"/>
            <a:ext cx="2091778" cy="369332"/>
          </a:xfrm>
          <a:prstGeom prst="rect">
            <a:avLst/>
          </a:prstGeom>
        </p:spPr>
        <p:txBody>
          <a:bodyPr wrap="square">
            <a:spAutoFit/>
          </a:bodyPr>
          <a:lstStyle/>
          <a:p>
            <a:pPr algn="r"/>
            <a:r>
              <a:rPr lang="zh-CN" altLang="zh-CN" b="1" dirty="0">
                <a:solidFill>
                  <a:schemeClr val="bg1"/>
                </a:solidFill>
                <a:latin typeface="黑体" panose="02010609060101010101" pitchFamily="49" charset="-122"/>
                <a:ea typeface="黑体" panose="02010609060101010101" pitchFamily="49" charset="-122"/>
              </a:rPr>
              <a:t>表述不完整</a:t>
            </a:r>
            <a:endParaRPr lang="zh-CN" altLang="zh-CN" b="1" dirty="0">
              <a:solidFill>
                <a:schemeClr val="bg1"/>
              </a:solidFill>
              <a:latin typeface="黑体" panose="02010609060101010101" pitchFamily="49" charset="-122"/>
              <a:ea typeface="黑体" panose="02010609060101010101" pitchFamily="49" charset="-122"/>
              <a:sym typeface="+mn-lt"/>
            </a:endParaRPr>
          </a:p>
        </p:txBody>
      </p:sp>
      <p:sp>
        <p:nvSpPr>
          <p:cNvPr id="39" name="文本框 38"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txBox="1"/>
          <p:nvPr/>
        </p:nvSpPr>
        <p:spPr>
          <a:xfrm>
            <a:off x="8135736" y="814395"/>
            <a:ext cx="481882" cy="369332"/>
          </a:xfrm>
          <a:prstGeom prst="rect">
            <a:avLst/>
          </a:prstGeom>
          <a:noFill/>
        </p:spPr>
        <p:txBody>
          <a:bodyPr wrap="square" rtlCol="0">
            <a:spAutoFit/>
          </a:bodyPr>
          <a:lstStyle/>
          <a:p>
            <a:pPr algn="ctr"/>
            <a:r>
              <a:rPr lang="en-US" altLang="zh-CN" dirty="0">
                <a:solidFill>
                  <a:schemeClr val="bg1"/>
                </a:solidFill>
                <a:latin typeface="黑体" panose="02010609060101010101" pitchFamily="49" charset="-122"/>
                <a:ea typeface="黑体" panose="02010609060101010101" pitchFamily="49" charset="-122"/>
              </a:rPr>
              <a:t>01</a:t>
            </a:r>
            <a:endParaRPr lang="en-US" altLang="zh-CN" dirty="0">
              <a:solidFill>
                <a:schemeClr val="bg1"/>
              </a:solidFill>
              <a:latin typeface="黑体" panose="02010609060101010101" pitchFamily="49" charset="-122"/>
              <a:ea typeface="黑体" panose="02010609060101010101" pitchFamily="49" charset="-122"/>
            </a:endParaRPr>
          </a:p>
        </p:txBody>
      </p:sp>
      <p:sp>
        <p:nvSpPr>
          <p:cNvPr id="41" name="文本框 40"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txBox="1"/>
          <p:nvPr/>
        </p:nvSpPr>
        <p:spPr>
          <a:xfrm>
            <a:off x="4165716" y="2860546"/>
            <a:ext cx="481882" cy="369332"/>
          </a:xfrm>
          <a:prstGeom prst="rect">
            <a:avLst/>
          </a:prstGeom>
          <a:noFill/>
        </p:spPr>
        <p:txBody>
          <a:bodyPr wrap="square" rtlCol="0">
            <a:spAutoFit/>
          </a:bodyPr>
          <a:lstStyle/>
          <a:p>
            <a:pPr algn="ctr"/>
            <a:r>
              <a:rPr lang="en-US" altLang="zh-CN">
                <a:solidFill>
                  <a:schemeClr val="bg1"/>
                </a:solidFill>
                <a:latin typeface="黑体" panose="02010609060101010101" pitchFamily="49" charset="-122"/>
                <a:ea typeface="黑体" panose="02010609060101010101" pitchFamily="49" charset="-122"/>
              </a:rPr>
              <a:t>03</a:t>
            </a:r>
            <a:endParaRPr lang="en-US" altLang="zh-CN">
              <a:solidFill>
                <a:schemeClr val="bg1"/>
              </a:solidFill>
              <a:latin typeface="黑体" panose="02010609060101010101" pitchFamily="49" charset="-122"/>
              <a:ea typeface="黑体" panose="02010609060101010101" pitchFamily="49" charset="-122"/>
            </a:endParaRPr>
          </a:p>
        </p:txBody>
      </p:sp>
      <p:sp>
        <p:nvSpPr>
          <p:cNvPr id="45" name="文本占位符 21"/>
          <p:cNvSpPr txBox="1"/>
          <p:nvPr/>
        </p:nvSpPr>
        <p:spPr>
          <a:xfrm>
            <a:off x="2685359" y="0"/>
            <a:ext cx="4073298" cy="435429"/>
          </a:xfrm>
          <a:prstGeom prst="rect">
            <a:avLst/>
          </a:prstGeom>
        </p:spPr>
        <p:txBody>
          <a:bodyPr/>
          <a:lstStyle>
            <a:defPPr>
              <a:defRPr lang="en-US"/>
            </a:defPPr>
            <a:lvl1pPr indent="0" algn="ctr" defTabSz="914400">
              <a:spcBef>
                <a:spcPct val="20000"/>
              </a:spcBef>
              <a:buFont typeface="Arial" panose="020B0604020202020204" pitchFamily="34" charset="0"/>
              <a:buNone/>
              <a:defRPr sz="1600" b="1" i="0" baseline="0">
                <a:latin typeface="楷体" panose="02010609060101010101" pitchFamily="49" charset="-122"/>
                <a:ea typeface="楷体" panose="02010609060101010101" pitchFamily="49" charset="-122"/>
              </a:defRPr>
            </a:lvl1pPr>
            <a:lvl2pPr indent="0" defTabSz="914400">
              <a:spcBef>
                <a:spcPct val="20000"/>
              </a:spcBef>
              <a:buFont typeface="Arial" panose="020B0604020202020204" pitchFamily="34" charset="0"/>
              <a:buNone/>
              <a:defRPr sz="2800"/>
            </a:lvl2pPr>
            <a:lvl3pPr indent="0" defTabSz="914400">
              <a:spcBef>
                <a:spcPct val="20000"/>
              </a:spcBef>
              <a:buFont typeface="Arial" panose="020B0604020202020204" pitchFamily="34" charset="0"/>
              <a:buNone/>
              <a:defRPr sz="2400"/>
            </a:lvl3pPr>
            <a:lvl4pPr indent="0" defTabSz="914400">
              <a:spcBef>
                <a:spcPct val="20000"/>
              </a:spcBef>
              <a:buFont typeface="Arial" panose="020B0604020202020204" pitchFamily="34" charset="0"/>
              <a:buNone/>
              <a:defRPr sz="2000"/>
            </a:lvl4pPr>
            <a:lvl5pPr indent="0" defTabSz="914400">
              <a:spcBef>
                <a:spcPct val="20000"/>
              </a:spcBef>
              <a:buFont typeface="Arial" panose="020B0604020202020204" pitchFamily="34" charset="0"/>
              <a:buNone/>
              <a:defRPr sz="2000"/>
            </a:lvl5pPr>
            <a:lvl6pPr marL="2514600" indent="-228600" defTabSz="914400">
              <a:spcBef>
                <a:spcPct val="20000"/>
              </a:spcBef>
              <a:buFont typeface="Arial" panose="020B0604020202020204" pitchFamily="34" charset="0"/>
              <a:buChar char="•"/>
              <a:defRPr sz="2000"/>
            </a:lvl6pPr>
            <a:lvl7pPr marL="2971800" indent="-228600" defTabSz="914400">
              <a:spcBef>
                <a:spcPct val="20000"/>
              </a:spcBef>
              <a:buFont typeface="Arial" panose="020B0604020202020204" pitchFamily="34" charset="0"/>
              <a:buChar char="•"/>
              <a:defRPr sz="2000"/>
            </a:lvl7pPr>
            <a:lvl8pPr marL="3429000" indent="-228600" defTabSz="914400">
              <a:spcBef>
                <a:spcPct val="20000"/>
              </a:spcBef>
              <a:buFont typeface="Arial" panose="020B0604020202020204" pitchFamily="34" charset="0"/>
              <a:buChar char="•"/>
              <a:defRPr sz="2000"/>
            </a:lvl8pPr>
            <a:lvl9pPr marL="3886200" indent="-228600" defTabSz="914400">
              <a:spcBef>
                <a:spcPct val="20000"/>
              </a:spcBef>
              <a:buFont typeface="Arial" panose="020B0604020202020204" pitchFamily="34" charset="0"/>
              <a:buChar char="•"/>
              <a:defRPr sz="2000"/>
            </a:lvl9pPr>
          </a:lstStyle>
          <a:p>
            <a:r>
              <a:rPr lang="zh-CN" altLang="en-US" dirty="0"/>
              <a:t>《病案信息学》（第</a:t>
            </a:r>
            <a:r>
              <a:rPr lang="en-US" altLang="zh-CN" dirty="0"/>
              <a:t>3</a:t>
            </a:r>
            <a:r>
              <a:rPr lang="zh-CN" altLang="en-US" dirty="0"/>
              <a:t>版）</a:t>
            </a:r>
            <a:endParaRPr lang="zh-CN" altLang="en-US" dirty="0"/>
          </a:p>
        </p:txBody>
      </p:sp>
      <p:sp>
        <p:nvSpPr>
          <p:cNvPr id="29" name="矩形 28"/>
          <p:cNvSpPr/>
          <p:nvPr/>
        </p:nvSpPr>
        <p:spPr>
          <a:xfrm>
            <a:off x="88265" y="180975"/>
            <a:ext cx="6830120" cy="1291590"/>
          </a:xfrm>
          <a:prstGeom prst="rect">
            <a:avLst/>
          </a:prstGeom>
        </p:spPr>
        <p:txBody>
          <a:bodyPr wrap="square">
            <a:spAutoFit/>
          </a:bodyPr>
          <a:lstStyle/>
          <a:p>
            <a:pPr defTabSz="914400">
              <a:lnSpc>
                <a:spcPct val="150000"/>
              </a:lnSpc>
              <a:defRPr/>
            </a:pPr>
            <a:r>
              <a:rPr lang="zh-CN" altLang="zh-CN" sz="2800" dirty="0">
                <a:solidFill>
                  <a:prstClr val="black"/>
                </a:solidFill>
                <a:latin typeface="黑体" panose="02010609060101010101" pitchFamily="49" charset="-122"/>
                <a:ea typeface="黑体" panose="02010609060101010101" pitchFamily="49" charset="-122"/>
              </a:rPr>
              <a:t>三、电子病历安全管理</a:t>
            </a:r>
            <a:endParaRPr lang="en-US" altLang="zh-CN" sz="2800" dirty="0">
              <a:solidFill>
                <a:prstClr val="black"/>
              </a:solidFill>
              <a:latin typeface="黑体" panose="02010609060101010101" pitchFamily="49" charset="-122"/>
              <a:ea typeface="黑体" panose="02010609060101010101" pitchFamily="49" charset="-122"/>
            </a:endParaRPr>
          </a:p>
          <a:p>
            <a:pPr defTabSz="914400">
              <a:lnSpc>
                <a:spcPct val="150000"/>
              </a:lnSpc>
              <a:defRPr/>
            </a:pPr>
            <a:r>
              <a:rPr lang="zh-CN" altLang="zh-CN" sz="2400" dirty="0">
                <a:solidFill>
                  <a:prstClr val="black"/>
                </a:solidFill>
                <a:latin typeface="黑体" panose="02010609060101010101" pitchFamily="49" charset="-122"/>
                <a:ea typeface="黑体" panose="02010609060101010101" pitchFamily="49" charset="-122"/>
              </a:rPr>
              <a:t>（三）电子病历基本信息的安全管理</a:t>
            </a:r>
            <a:endParaRPr lang="zh-CN" altLang="zh-CN" sz="2400" dirty="0">
              <a:solidFill>
                <a:prstClr val="black"/>
              </a:solidFill>
              <a:latin typeface="黑体" panose="02010609060101010101" pitchFamily="49" charset="-122"/>
              <a:ea typeface="黑体" panose="02010609060101010101" pitchFamily="49" charset="-122"/>
            </a:endParaRPr>
          </a:p>
        </p:txBody>
      </p:sp>
      <p:sp>
        <p:nvSpPr>
          <p:cNvPr id="22" name="文本框 21"/>
          <p:cNvSpPr txBox="1"/>
          <p:nvPr/>
        </p:nvSpPr>
        <p:spPr>
          <a:xfrm>
            <a:off x="207034" y="1724235"/>
            <a:ext cx="9195758" cy="2938145"/>
          </a:xfrm>
          <a:prstGeom prst="rect">
            <a:avLst/>
          </a:prstGeom>
          <a:noFill/>
        </p:spPr>
        <p:txBody>
          <a:bodyPr wrap="square">
            <a:spAutoFit/>
          </a:bodyPr>
          <a:lstStyle/>
          <a:p>
            <a:pPr indent="304800" algn="just">
              <a:lnSpc>
                <a:spcPct val="150000"/>
              </a:lnSpc>
              <a:spcAft>
                <a:spcPts val="600"/>
              </a:spcAft>
            </a:pPr>
            <a:r>
              <a:rPr lang="en-US" altLang="zh-CN" sz="2000" dirty="0">
                <a:latin typeface="微软雅黑" panose="020B0503020204020204" charset="-122"/>
                <a:ea typeface="微软雅黑" panose="020B0503020204020204" charset="-122"/>
                <a:cs typeface="微软雅黑" panose="020B0503020204020204" charset="-122"/>
              </a:rPr>
              <a:t>1</a:t>
            </a:r>
            <a:r>
              <a:rPr lang="en-US" altLang="zh-CN" sz="2000" dirty="0">
                <a:latin typeface="微软雅黑" panose="020B0503020204020204" charset="-122"/>
                <a:ea typeface="微软雅黑" panose="020B0503020204020204" charset="-122"/>
                <a:cs typeface="微软雅黑" panose="020B0503020204020204" charset="-122"/>
                <a:sym typeface="+mn-ea"/>
              </a:rPr>
              <a:t>.</a:t>
            </a:r>
            <a:r>
              <a:rPr lang="zh-CN" altLang="zh-CN" sz="2000" dirty="0">
                <a:latin typeface="微软雅黑" panose="020B0503020204020204" charset="-122"/>
                <a:ea typeface="微软雅黑" panose="020B0503020204020204" charset="-122"/>
                <a:cs typeface="微软雅黑" panose="020B0503020204020204" charset="-122"/>
              </a:rPr>
              <a:t>信息缺失：电子病历信息内容的不完整。</a:t>
            </a:r>
            <a:endParaRPr lang="en-US" altLang="zh-CN" sz="2000" dirty="0">
              <a:latin typeface="微软雅黑" panose="020B0503020204020204" charset="-122"/>
              <a:ea typeface="微软雅黑" panose="020B0503020204020204" charset="-122"/>
              <a:cs typeface="微软雅黑" panose="020B0503020204020204" charset="-122"/>
            </a:endParaRPr>
          </a:p>
          <a:p>
            <a:pPr indent="304800" algn="just">
              <a:lnSpc>
                <a:spcPct val="150000"/>
              </a:lnSpc>
              <a:spcAft>
                <a:spcPts val="600"/>
              </a:spcAft>
            </a:pPr>
            <a:r>
              <a:rPr lang="en-US" altLang="zh-CN" sz="2000" dirty="0">
                <a:latin typeface="微软雅黑" panose="020B0503020204020204" charset="-122"/>
                <a:ea typeface="微软雅黑" panose="020B0503020204020204" charset="-122"/>
                <a:cs typeface="微软雅黑" panose="020B0503020204020204" charset="-122"/>
              </a:rPr>
              <a:t>2</a:t>
            </a:r>
            <a:r>
              <a:rPr lang="en-US" altLang="zh-CN" sz="2000" dirty="0">
                <a:latin typeface="微软雅黑" panose="020B0503020204020204" charset="-122"/>
                <a:ea typeface="微软雅黑" panose="020B0503020204020204" charset="-122"/>
                <a:cs typeface="微软雅黑" panose="020B0503020204020204" charset="-122"/>
                <a:sym typeface="+mn-ea"/>
              </a:rPr>
              <a:t>.</a:t>
            </a:r>
            <a:r>
              <a:rPr lang="zh-CN" altLang="zh-CN" sz="2000" dirty="0">
                <a:latin typeface="微软雅黑" panose="020B0503020204020204" charset="-122"/>
                <a:ea typeface="微软雅黑" panose="020B0503020204020204" charset="-122"/>
                <a:cs typeface="微软雅黑" panose="020B0503020204020204" charset="-122"/>
              </a:rPr>
              <a:t>信息失真：电子病历结构、内容</a:t>
            </a:r>
            <a:r>
              <a:rPr lang="zh-CN" altLang="en-US" sz="2000" dirty="0">
                <a:latin typeface="微软雅黑" panose="020B0503020204020204" charset="-122"/>
                <a:ea typeface="微软雅黑" panose="020B0503020204020204" charset="-122"/>
                <a:cs typeface="微软雅黑" panose="020B0503020204020204" charset="-122"/>
              </a:rPr>
              <a:t>、</a:t>
            </a:r>
            <a:r>
              <a:rPr lang="zh-CN" altLang="zh-CN" sz="2000" dirty="0">
                <a:latin typeface="微软雅黑" panose="020B0503020204020204" charset="-122"/>
                <a:ea typeface="微软雅黑" panose="020B0503020204020204" charset="-122"/>
                <a:cs typeface="微软雅黑" panose="020B0503020204020204" charset="-122"/>
              </a:rPr>
              <a:t>背景信息在迁移、传输等处理之后，不能</a:t>
            </a:r>
            <a:endParaRPr lang="zh-CN" altLang="zh-CN" sz="2000" dirty="0">
              <a:latin typeface="微软雅黑" panose="020B0503020204020204" charset="-122"/>
              <a:ea typeface="微软雅黑" panose="020B0503020204020204" charset="-122"/>
              <a:cs typeface="微软雅黑" panose="020B0503020204020204" charset="-122"/>
            </a:endParaRPr>
          </a:p>
          <a:p>
            <a:pPr indent="304800" algn="just">
              <a:lnSpc>
                <a:spcPct val="100000"/>
              </a:lnSpc>
              <a:spcAft>
                <a:spcPts val="600"/>
              </a:spcAft>
            </a:pPr>
            <a:r>
              <a:rPr lang="zh-CN" altLang="zh-CN" sz="2000" dirty="0">
                <a:latin typeface="微软雅黑" panose="020B0503020204020204" charset="-122"/>
                <a:ea typeface="微软雅黑" panose="020B0503020204020204" charset="-122"/>
                <a:cs typeface="微软雅黑" panose="020B0503020204020204" charset="-122"/>
              </a:rPr>
              <a:t> </a:t>
            </a:r>
            <a:r>
              <a:rPr lang="en-US" altLang="zh-CN" sz="2000" dirty="0">
                <a:latin typeface="微软雅黑" panose="020B0503020204020204" charset="-122"/>
                <a:ea typeface="微软雅黑" panose="020B0503020204020204" charset="-122"/>
                <a:cs typeface="微软雅黑" panose="020B0503020204020204" charset="-122"/>
              </a:rPr>
              <a:t>                   </a:t>
            </a:r>
            <a:r>
              <a:rPr lang="zh-CN" altLang="zh-CN" sz="2000" dirty="0">
                <a:latin typeface="微软雅黑" panose="020B0503020204020204" charset="-122"/>
                <a:ea typeface="微软雅黑" panose="020B0503020204020204" charset="-122"/>
                <a:cs typeface="微软雅黑" panose="020B0503020204020204" charset="-122"/>
              </a:rPr>
              <a:t>保持其原形内容。</a:t>
            </a:r>
            <a:endParaRPr lang="en-US" altLang="zh-CN" sz="2000" dirty="0">
              <a:latin typeface="微软雅黑" panose="020B0503020204020204" charset="-122"/>
              <a:ea typeface="微软雅黑" panose="020B0503020204020204" charset="-122"/>
              <a:cs typeface="微软雅黑" panose="020B0503020204020204" charset="-122"/>
            </a:endParaRPr>
          </a:p>
          <a:p>
            <a:pPr indent="304800" algn="just">
              <a:lnSpc>
                <a:spcPct val="150000"/>
              </a:lnSpc>
              <a:spcAft>
                <a:spcPts val="600"/>
              </a:spcAft>
            </a:pPr>
            <a:r>
              <a:rPr lang="en-US" altLang="zh-CN" sz="2000" dirty="0">
                <a:latin typeface="微软雅黑" panose="020B0503020204020204" charset="-122"/>
                <a:ea typeface="微软雅黑" panose="020B0503020204020204" charset="-122"/>
                <a:cs typeface="微软雅黑" panose="020B0503020204020204" charset="-122"/>
              </a:rPr>
              <a:t>3.</a:t>
            </a:r>
            <a:r>
              <a:rPr lang="zh-CN" altLang="zh-CN" sz="2000" dirty="0">
                <a:latin typeface="微软雅黑" panose="020B0503020204020204" charset="-122"/>
                <a:ea typeface="微软雅黑" panose="020B0503020204020204" charset="-122"/>
                <a:cs typeface="微软雅黑" panose="020B0503020204020204" charset="-122"/>
              </a:rPr>
              <a:t>信息泄密：主要是指因不法侵害或者泄露等原因使得病历信息流出。</a:t>
            </a:r>
            <a:endParaRPr lang="en-US" altLang="zh-CN" sz="2000" dirty="0">
              <a:latin typeface="微软雅黑" panose="020B0503020204020204" charset="-122"/>
              <a:ea typeface="微软雅黑" panose="020B0503020204020204" charset="-122"/>
              <a:cs typeface="微软雅黑" panose="020B0503020204020204" charset="-122"/>
            </a:endParaRPr>
          </a:p>
          <a:p>
            <a:pPr indent="304800" algn="just">
              <a:lnSpc>
                <a:spcPct val="150000"/>
              </a:lnSpc>
              <a:spcAft>
                <a:spcPts val="600"/>
              </a:spcAft>
            </a:pPr>
            <a:r>
              <a:rPr lang="en-US" altLang="zh-CN" sz="2000" dirty="0">
                <a:latin typeface="微软雅黑" panose="020B0503020204020204" charset="-122"/>
                <a:ea typeface="微软雅黑" panose="020B0503020204020204" charset="-122"/>
                <a:cs typeface="微软雅黑" panose="020B0503020204020204" charset="-122"/>
              </a:rPr>
              <a:t>4.</a:t>
            </a:r>
            <a:r>
              <a:rPr lang="zh-CN" altLang="zh-CN" sz="2000" dirty="0">
                <a:latin typeface="微软雅黑" panose="020B0503020204020204" charset="-122"/>
                <a:ea typeface="微软雅黑" panose="020B0503020204020204" charset="-122"/>
                <a:cs typeface="微软雅黑" panose="020B0503020204020204" charset="-122"/>
              </a:rPr>
              <a:t>安全事件泄露</a:t>
            </a:r>
            <a:r>
              <a:rPr lang="zh-CN" altLang="en-US" sz="2000" dirty="0">
                <a:latin typeface="微软雅黑" panose="020B0503020204020204" charset="-122"/>
                <a:ea typeface="微软雅黑" panose="020B0503020204020204" charset="-122"/>
                <a:cs typeface="微软雅黑" panose="020B0503020204020204" charset="-122"/>
              </a:rPr>
              <a:t>：</a:t>
            </a:r>
            <a:r>
              <a:rPr lang="zh-CN" altLang="zh-CN" sz="2000" dirty="0">
                <a:latin typeface="微软雅黑" panose="020B0503020204020204" charset="-122"/>
                <a:ea typeface="微软雅黑" panose="020B0503020204020204" charset="-122"/>
                <a:cs typeface="微软雅黑" panose="020B0503020204020204" charset="-122"/>
              </a:rPr>
              <a:t>数据篡改、伪造、泄露、滥用，与针对企业数据的攻击、窃</a:t>
            </a:r>
            <a:endParaRPr lang="zh-CN" altLang="zh-CN" sz="2000" dirty="0">
              <a:latin typeface="微软雅黑" panose="020B0503020204020204" charset="-122"/>
              <a:ea typeface="微软雅黑" panose="020B0503020204020204" charset="-122"/>
              <a:cs typeface="微软雅黑" panose="020B0503020204020204" charset="-122"/>
            </a:endParaRPr>
          </a:p>
          <a:p>
            <a:pPr indent="304800" algn="just">
              <a:lnSpc>
                <a:spcPct val="100000"/>
              </a:lnSpc>
              <a:spcAft>
                <a:spcPts val="600"/>
              </a:spcAft>
            </a:pPr>
            <a:r>
              <a:rPr lang="zh-CN" altLang="zh-CN" sz="2000" dirty="0">
                <a:latin typeface="微软雅黑" panose="020B0503020204020204" charset="-122"/>
                <a:ea typeface="微软雅黑" panose="020B0503020204020204" charset="-122"/>
                <a:cs typeface="微软雅黑" panose="020B0503020204020204" charset="-122"/>
              </a:rPr>
              <a:t> </a:t>
            </a:r>
            <a:r>
              <a:rPr lang="en-US" altLang="zh-CN" sz="2000" dirty="0">
                <a:latin typeface="微软雅黑" panose="020B0503020204020204" charset="-122"/>
                <a:ea typeface="微软雅黑" panose="020B0503020204020204" charset="-122"/>
                <a:cs typeface="微软雅黑" panose="020B0503020204020204" charset="-122"/>
              </a:rPr>
              <a:t>                          </a:t>
            </a:r>
            <a:r>
              <a:rPr lang="zh-CN" altLang="zh-CN" sz="2000" dirty="0">
                <a:latin typeface="微软雅黑" panose="020B0503020204020204" charset="-122"/>
                <a:ea typeface="微软雅黑" panose="020B0503020204020204" charset="-122"/>
                <a:cs typeface="微软雅黑" panose="020B0503020204020204" charset="-122"/>
              </a:rPr>
              <a:t>取、倒卖和劫持等。</a:t>
            </a:r>
            <a:endParaRPr lang="zh-CN" altLang="en-US" sz="20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148715" y="283845"/>
            <a:ext cx="7799070" cy="4672159"/>
            <a:chOff x="526" y="0"/>
            <a:chExt cx="10118" cy="7364"/>
          </a:xfrm>
        </p:grpSpPr>
        <p:sp>
          <p:nvSpPr>
            <p:cNvPr id="24" name="PA_矩形 8"/>
            <p:cNvSpPr/>
            <p:nvPr>
              <p:custDataLst>
                <p:tags r:id="rId1"/>
              </p:custDataLst>
            </p:nvPr>
          </p:nvSpPr>
          <p:spPr>
            <a:xfrm>
              <a:off x="1439" y="1879"/>
              <a:ext cx="2413" cy="531"/>
            </a:xfrm>
            <a:prstGeom prst="rect">
              <a:avLst/>
            </a:prstGeom>
          </p:spPr>
          <p:txBody>
            <a:bodyPr wrap="square">
              <a:spAutoFit/>
            </a:bodyPr>
            <a:lstStyle/>
            <a:p>
              <a:pPr defTabSz="685800">
                <a:defRPr/>
              </a:pPr>
              <a:r>
                <a:rPr lang="en-US" altLang="zh-CN" sz="1600" b="1" dirty="0"/>
                <a:t>  </a:t>
              </a:r>
              <a:r>
                <a:rPr lang="zh-CN" altLang="zh-CN" sz="1600" dirty="0">
                  <a:latin typeface="微软雅黑" panose="020B0503020204020204" charset="-122"/>
                  <a:ea typeface="微软雅黑" panose="020B0503020204020204" charset="-122"/>
                </a:rPr>
                <a:t>数据采集安全</a:t>
              </a:r>
              <a:endParaRPr lang="en-US" altLang="zh-CN" sz="1600" dirty="0">
                <a:latin typeface="微软雅黑" panose="020B0503020204020204" charset="-122"/>
                <a:ea typeface="微软雅黑" panose="020B0503020204020204" charset="-122"/>
              </a:endParaRPr>
            </a:p>
          </p:txBody>
        </p:sp>
        <p:sp>
          <p:nvSpPr>
            <p:cNvPr id="26" name="PA_矩形 8"/>
            <p:cNvSpPr/>
            <p:nvPr>
              <p:custDataLst>
                <p:tags r:id="rId2"/>
              </p:custDataLst>
            </p:nvPr>
          </p:nvSpPr>
          <p:spPr>
            <a:xfrm>
              <a:off x="1451" y="3843"/>
              <a:ext cx="3820" cy="531"/>
            </a:xfrm>
            <a:prstGeom prst="rect">
              <a:avLst/>
            </a:prstGeom>
          </p:spPr>
          <p:txBody>
            <a:bodyPr wrap="square">
              <a:spAutoFit/>
            </a:bodyPr>
            <a:lstStyle/>
            <a:p>
              <a:r>
                <a:rPr lang="zh-CN" altLang="zh-CN" sz="1600" dirty="0">
                  <a:latin typeface="微软雅黑" panose="020B0503020204020204" charset="-122"/>
                  <a:ea typeface="微软雅黑" panose="020B0503020204020204" charset="-122"/>
                </a:rPr>
                <a:t>数据分级分类</a:t>
              </a:r>
              <a:endParaRPr lang="zh-CN" altLang="zh-CN" sz="1600" dirty="0">
                <a:latin typeface="微软雅黑" panose="020B0503020204020204" charset="-122"/>
                <a:ea typeface="微软雅黑" panose="020B0503020204020204" charset="-122"/>
              </a:endParaRPr>
            </a:p>
          </p:txBody>
        </p:sp>
        <p:sp>
          <p:nvSpPr>
            <p:cNvPr id="30" name="PA_矩形 8"/>
            <p:cNvSpPr/>
            <p:nvPr>
              <p:custDataLst>
                <p:tags r:id="rId3"/>
              </p:custDataLst>
            </p:nvPr>
          </p:nvSpPr>
          <p:spPr>
            <a:xfrm>
              <a:off x="1403" y="5912"/>
              <a:ext cx="2329" cy="531"/>
            </a:xfrm>
            <a:prstGeom prst="rect">
              <a:avLst/>
            </a:prstGeom>
          </p:spPr>
          <p:txBody>
            <a:bodyPr wrap="square">
              <a:spAutoFit/>
            </a:bodyPr>
            <a:lstStyle/>
            <a:p>
              <a:r>
                <a:rPr lang="zh-CN" altLang="zh-CN" sz="1600" dirty="0">
                  <a:latin typeface="微软雅黑" panose="020B0503020204020204" charset="-122"/>
                  <a:ea typeface="微软雅黑" panose="020B0503020204020204" charset="-122"/>
                </a:rPr>
                <a:t>数据存储安全</a:t>
              </a:r>
              <a:endParaRPr lang="zh-CN" altLang="zh-CN" sz="1600" dirty="0">
                <a:latin typeface="微软雅黑" panose="020B0503020204020204" charset="-122"/>
                <a:ea typeface="微软雅黑" panose="020B0503020204020204" charset="-122"/>
              </a:endParaRPr>
            </a:p>
          </p:txBody>
        </p:sp>
        <p:sp>
          <p:nvSpPr>
            <p:cNvPr id="103" name="Freeform 5" descr="e7d195523061f1c09e9d68d7cf438b91ef959ecb14fc25d26BBA7F7DBC18E55DFF4014AF651F0BF2569D4B6C1DA7F1A4683A481403BD872FC687266AD13265C1DE7C373772FD8728ABDD69ADD03BFF5BE2862BC891DBB79E53A4D67CC8AD876D2478116E14EF8C9BA5B06C867B9A27F3B1929EDF582308B759C121DD2830577E7D3AA43FF528D6E6F61640DDE0A3EC8C"/>
            <p:cNvSpPr/>
            <p:nvPr/>
          </p:nvSpPr>
          <p:spPr bwMode="auto">
            <a:xfrm flipV="1">
              <a:off x="532" y="1526"/>
              <a:ext cx="891" cy="983"/>
            </a:xfrm>
            <a:custGeom>
              <a:avLst/>
              <a:gdLst>
                <a:gd name="T0" fmla="*/ 590 w 590"/>
                <a:gd name="T1" fmla="*/ 169 h 677"/>
                <a:gd name="T2" fmla="*/ 294 w 590"/>
                <a:gd name="T3" fmla="*/ 0 h 677"/>
                <a:gd name="T4" fmla="*/ 0 w 590"/>
                <a:gd name="T5" fmla="*/ 169 h 677"/>
                <a:gd name="T6" fmla="*/ 0 w 590"/>
                <a:gd name="T7" fmla="*/ 508 h 677"/>
                <a:gd name="T8" fmla="*/ 294 w 590"/>
                <a:gd name="T9" fmla="*/ 677 h 677"/>
                <a:gd name="T10" fmla="*/ 590 w 590"/>
                <a:gd name="T11" fmla="*/ 508 h 677"/>
                <a:gd name="T12" fmla="*/ 590 w 590"/>
                <a:gd name="T13" fmla="*/ 169 h 677"/>
              </a:gdLst>
              <a:ahLst/>
              <a:cxnLst>
                <a:cxn ang="0">
                  <a:pos x="T0" y="T1"/>
                </a:cxn>
                <a:cxn ang="0">
                  <a:pos x="T2" y="T3"/>
                </a:cxn>
                <a:cxn ang="0">
                  <a:pos x="T4" y="T5"/>
                </a:cxn>
                <a:cxn ang="0">
                  <a:pos x="T6" y="T7"/>
                </a:cxn>
                <a:cxn ang="0">
                  <a:pos x="T8" y="T9"/>
                </a:cxn>
                <a:cxn ang="0">
                  <a:pos x="T10" y="T11"/>
                </a:cxn>
                <a:cxn ang="0">
                  <a:pos x="T12" y="T13"/>
                </a:cxn>
              </a:cxnLst>
              <a:rect l="0" t="0" r="r" b="b"/>
              <a:pathLst>
                <a:path w="590" h="677">
                  <a:moveTo>
                    <a:pt x="590" y="169"/>
                  </a:moveTo>
                  <a:lnTo>
                    <a:pt x="294" y="0"/>
                  </a:lnTo>
                  <a:lnTo>
                    <a:pt x="0" y="169"/>
                  </a:lnTo>
                  <a:lnTo>
                    <a:pt x="0" y="508"/>
                  </a:lnTo>
                  <a:lnTo>
                    <a:pt x="294" y="677"/>
                  </a:lnTo>
                  <a:lnTo>
                    <a:pt x="590" y="508"/>
                  </a:lnTo>
                  <a:lnTo>
                    <a:pt x="590" y="169"/>
                  </a:lnTo>
                  <a:close/>
                </a:path>
              </a:pathLst>
            </a:custGeom>
            <a:solidFill>
              <a:srgbClr val="296FA5"/>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chemeClr val="bg1"/>
                </a:solidFill>
                <a:latin typeface="Times New Roman" panose="02020603050405020304"/>
                <a:ea typeface="宋体" panose="02010600030101010101" pitchFamily="2" charset="-122"/>
              </a:endParaRPr>
            </a:p>
          </p:txBody>
        </p:sp>
        <p:sp>
          <p:nvSpPr>
            <p:cNvPr id="104" name="Freeform 5" descr="e7d195523061f1c09e9d68d7cf438b91ef959ecb14fc25d26BBA7F7DBC18E55DFF4014AF651F0BF2569D4B6C1DA7F1A4683A481403BD872FC687266AD13265C1DE7C373772FD8728ABDD69ADD03BFF5BE2862BC891DBB79E53A4D67CC8AD876D2478116E14EF8C9BA5B06C867B9A27F3B1929EDF582308B759C121DD2830577E7D3AA43FF528D6E6F61640DDE0A3EC8C"/>
            <p:cNvSpPr/>
            <p:nvPr/>
          </p:nvSpPr>
          <p:spPr bwMode="auto">
            <a:xfrm flipV="1">
              <a:off x="532" y="3506"/>
              <a:ext cx="891" cy="983"/>
            </a:xfrm>
            <a:custGeom>
              <a:avLst/>
              <a:gdLst>
                <a:gd name="T0" fmla="*/ 590 w 590"/>
                <a:gd name="T1" fmla="*/ 169 h 677"/>
                <a:gd name="T2" fmla="*/ 294 w 590"/>
                <a:gd name="T3" fmla="*/ 0 h 677"/>
                <a:gd name="T4" fmla="*/ 0 w 590"/>
                <a:gd name="T5" fmla="*/ 169 h 677"/>
                <a:gd name="T6" fmla="*/ 0 w 590"/>
                <a:gd name="T7" fmla="*/ 508 h 677"/>
                <a:gd name="T8" fmla="*/ 294 w 590"/>
                <a:gd name="T9" fmla="*/ 677 h 677"/>
                <a:gd name="T10" fmla="*/ 590 w 590"/>
                <a:gd name="T11" fmla="*/ 508 h 677"/>
                <a:gd name="T12" fmla="*/ 590 w 590"/>
                <a:gd name="T13" fmla="*/ 169 h 677"/>
              </a:gdLst>
              <a:ahLst/>
              <a:cxnLst>
                <a:cxn ang="0">
                  <a:pos x="T0" y="T1"/>
                </a:cxn>
                <a:cxn ang="0">
                  <a:pos x="T2" y="T3"/>
                </a:cxn>
                <a:cxn ang="0">
                  <a:pos x="T4" y="T5"/>
                </a:cxn>
                <a:cxn ang="0">
                  <a:pos x="T6" y="T7"/>
                </a:cxn>
                <a:cxn ang="0">
                  <a:pos x="T8" y="T9"/>
                </a:cxn>
                <a:cxn ang="0">
                  <a:pos x="T10" y="T11"/>
                </a:cxn>
                <a:cxn ang="0">
                  <a:pos x="T12" y="T13"/>
                </a:cxn>
              </a:cxnLst>
              <a:rect l="0" t="0" r="r" b="b"/>
              <a:pathLst>
                <a:path w="590" h="677">
                  <a:moveTo>
                    <a:pt x="590" y="169"/>
                  </a:moveTo>
                  <a:lnTo>
                    <a:pt x="294" y="0"/>
                  </a:lnTo>
                  <a:lnTo>
                    <a:pt x="0" y="169"/>
                  </a:lnTo>
                  <a:lnTo>
                    <a:pt x="0" y="508"/>
                  </a:lnTo>
                  <a:lnTo>
                    <a:pt x="294" y="677"/>
                  </a:lnTo>
                  <a:lnTo>
                    <a:pt x="590" y="508"/>
                  </a:lnTo>
                  <a:lnTo>
                    <a:pt x="590" y="169"/>
                  </a:lnTo>
                  <a:close/>
                </a:path>
              </a:pathLst>
            </a:custGeom>
            <a:solidFill>
              <a:srgbClr val="296FA5"/>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chemeClr val="bg1"/>
                </a:solidFill>
                <a:latin typeface="Times New Roman" panose="02020603050405020304"/>
                <a:ea typeface="宋体" panose="02010600030101010101" pitchFamily="2" charset="-122"/>
              </a:endParaRPr>
            </a:p>
          </p:txBody>
        </p:sp>
        <p:sp>
          <p:nvSpPr>
            <p:cNvPr id="105" name="Freeform 5" descr="e7d195523061f1c09e9d68d7cf438b91ef959ecb14fc25d26BBA7F7DBC18E55DFF4014AF651F0BF2569D4B6C1DA7F1A4683A481403BD872FC687266AD13265C1DE7C373772FD8728ABDD69ADD03BFF5BE2862BC891DBB79E53A4D67CC8AD876D2478116E14EF8C9BA5B06C867B9A27F3B1929EDF582308B759C121DD2830577E7D3AA43FF528D6E6F61640DDE0A3EC8C"/>
            <p:cNvSpPr/>
            <p:nvPr/>
          </p:nvSpPr>
          <p:spPr bwMode="auto">
            <a:xfrm flipV="1">
              <a:off x="526" y="5594"/>
              <a:ext cx="891" cy="983"/>
            </a:xfrm>
            <a:custGeom>
              <a:avLst/>
              <a:gdLst>
                <a:gd name="T0" fmla="*/ 590 w 590"/>
                <a:gd name="T1" fmla="*/ 169 h 677"/>
                <a:gd name="T2" fmla="*/ 294 w 590"/>
                <a:gd name="T3" fmla="*/ 0 h 677"/>
                <a:gd name="T4" fmla="*/ 0 w 590"/>
                <a:gd name="T5" fmla="*/ 169 h 677"/>
                <a:gd name="T6" fmla="*/ 0 w 590"/>
                <a:gd name="T7" fmla="*/ 508 h 677"/>
                <a:gd name="T8" fmla="*/ 294 w 590"/>
                <a:gd name="T9" fmla="*/ 677 h 677"/>
                <a:gd name="T10" fmla="*/ 590 w 590"/>
                <a:gd name="T11" fmla="*/ 508 h 677"/>
                <a:gd name="T12" fmla="*/ 590 w 590"/>
                <a:gd name="T13" fmla="*/ 169 h 677"/>
              </a:gdLst>
              <a:ahLst/>
              <a:cxnLst>
                <a:cxn ang="0">
                  <a:pos x="T0" y="T1"/>
                </a:cxn>
                <a:cxn ang="0">
                  <a:pos x="T2" y="T3"/>
                </a:cxn>
                <a:cxn ang="0">
                  <a:pos x="T4" y="T5"/>
                </a:cxn>
                <a:cxn ang="0">
                  <a:pos x="T6" y="T7"/>
                </a:cxn>
                <a:cxn ang="0">
                  <a:pos x="T8" y="T9"/>
                </a:cxn>
                <a:cxn ang="0">
                  <a:pos x="T10" y="T11"/>
                </a:cxn>
                <a:cxn ang="0">
                  <a:pos x="T12" y="T13"/>
                </a:cxn>
              </a:cxnLst>
              <a:rect l="0" t="0" r="r" b="b"/>
              <a:pathLst>
                <a:path w="590" h="677">
                  <a:moveTo>
                    <a:pt x="590" y="169"/>
                  </a:moveTo>
                  <a:lnTo>
                    <a:pt x="294" y="0"/>
                  </a:lnTo>
                  <a:lnTo>
                    <a:pt x="0" y="169"/>
                  </a:lnTo>
                  <a:lnTo>
                    <a:pt x="0" y="508"/>
                  </a:lnTo>
                  <a:lnTo>
                    <a:pt x="294" y="677"/>
                  </a:lnTo>
                  <a:lnTo>
                    <a:pt x="590" y="508"/>
                  </a:lnTo>
                  <a:lnTo>
                    <a:pt x="590" y="169"/>
                  </a:lnTo>
                  <a:close/>
                </a:path>
              </a:pathLst>
            </a:custGeom>
            <a:solidFill>
              <a:srgbClr val="296FA5"/>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chemeClr val="bg1"/>
                </a:solidFill>
                <a:latin typeface="Times New Roman" panose="02020603050405020304"/>
                <a:ea typeface="宋体" panose="02010600030101010101" pitchFamily="2" charset="-122"/>
              </a:endParaRPr>
            </a:p>
          </p:txBody>
        </p:sp>
        <p:grpSp>
          <p:nvGrpSpPr>
            <p:cNvPr id="27" name="Group 152"/>
            <p:cNvGrpSpPr/>
            <p:nvPr/>
          </p:nvGrpSpPr>
          <p:grpSpPr>
            <a:xfrm>
              <a:off x="8016" y="3789"/>
              <a:ext cx="308" cy="449"/>
              <a:chOff x="4222750" y="2166938"/>
              <a:chExt cx="287338" cy="434975"/>
            </a:xfrm>
            <a:solidFill>
              <a:schemeClr val="bg1"/>
            </a:solidFill>
          </p:grpSpPr>
          <p:sp>
            <p:nvSpPr>
              <p:cNvPr id="31" name="Freeform 270"/>
              <p:cNvSpPr/>
              <p:nvPr/>
            </p:nvSpPr>
            <p:spPr bwMode="auto">
              <a:xfrm>
                <a:off x="4252913" y="2197100"/>
                <a:ext cx="228600" cy="11113"/>
              </a:xfrm>
              <a:custGeom>
                <a:avLst/>
                <a:gdLst>
                  <a:gd name="T0" fmla="*/ 297 w 304"/>
                  <a:gd name="T1" fmla="*/ 16 h 16"/>
                  <a:gd name="T2" fmla="*/ 7 w 304"/>
                  <a:gd name="T3" fmla="*/ 16 h 16"/>
                  <a:gd name="T4" fmla="*/ 0 w 304"/>
                  <a:gd name="T5" fmla="*/ 8 h 16"/>
                  <a:gd name="T6" fmla="*/ 7 w 304"/>
                  <a:gd name="T7" fmla="*/ 0 h 16"/>
                  <a:gd name="T8" fmla="*/ 297 w 304"/>
                  <a:gd name="T9" fmla="*/ 0 h 16"/>
                  <a:gd name="T10" fmla="*/ 304 w 304"/>
                  <a:gd name="T11" fmla="*/ 8 h 16"/>
                  <a:gd name="T12" fmla="*/ 297 w 304"/>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04" h="16">
                    <a:moveTo>
                      <a:pt x="297" y="16"/>
                    </a:moveTo>
                    <a:cubicBezTo>
                      <a:pt x="7" y="16"/>
                      <a:pt x="7" y="16"/>
                      <a:pt x="7" y="16"/>
                    </a:cubicBezTo>
                    <a:cubicBezTo>
                      <a:pt x="3" y="16"/>
                      <a:pt x="0" y="12"/>
                      <a:pt x="0" y="8"/>
                    </a:cubicBezTo>
                    <a:cubicBezTo>
                      <a:pt x="0" y="4"/>
                      <a:pt x="3" y="0"/>
                      <a:pt x="7" y="0"/>
                    </a:cubicBezTo>
                    <a:cubicBezTo>
                      <a:pt x="297" y="0"/>
                      <a:pt x="297" y="0"/>
                      <a:pt x="297" y="0"/>
                    </a:cubicBezTo>
                    <a:cubicBezTo>
                      <a:pt x="301" y="0"/>
                      <a:pt x="304" y="4"/>
                      <a:pt x="304" y="8"/>
                    </a:cubicBezTo>
                    <a:cubicBezTo>
                      <a:pt x="304" y="12"/>
                      <a:pt x="301" y="16"/>
                      <a:pt x="297" y="16"/>
                    </a:cubicBezTo>
                    <a:close/>
                  </a:path>
                </a:pathLst>
              </a:custGeom>
              <a:grpFill/>
              <a:ln>
                <a:noFill/>
              </a:ln>
            </p:spPr>
            <p:txBody>
              <a:bodyPr/>
              <a:lstStyle/>
              <a:p>
                <a:pPr defTabSz="914400">
                  <a:defRPr/>
                </a:pPr>
                <a:endParaRPr lang="en-AU" sz="1600" kern="0">
                  <a:solidFill>
                    <a:srgbClr val="000000"/>
                  </a:solidFill>
                  <a:latin typeface="Times New Roman" panose="02020603050405020304"/>
                  <a:ea typeface="宋体" panose="02010600030101010101" pitchFamily="2" charset="-122"/>
                </a:endParaRPr>
              </a:p>
            </p:txBody>
          </p:sp>
          <p:sp>
            <p:nvSpPr>
              <p:cNvPr id="32" name="Freeform 271"/>
              <p:cNvSpPr/>
              <p:nvPr/>
            </p:nvSpPr>
            <p:spPr bwMode="auto">
              <a:xfrm>
                <a:off x="4252913" y="2241550"/>
                <a:ext cx="228600" cy="11113"/>
              </a:xfrm>
              <a:custGeom>
                <a:avLst/>
                <a:gdLst>
                  <a:gd name="T0" fmla="*/ 297 w 304"/>
                  <a:gd name="T1" fmla="*/ 15 h 15"/>
                  <a:gd name="T2" fmla="*/ 7 w 304"/>
                  <a:gd name="T3" fmla="*/ 15 h 15"/>
                  <a:gd name="T4" fmla="*/ 0 w 304"/>
                  <a:gd name="T5" fmla="*/ 8 h 15"/>
                  <a:gd name="T6" fmla="*/ 7 w 304"/>
                  <a:gd name="T7" fmla="*/ 0 h 15"/>
                  <a:gd name="T8" fmla="*/ 297 w 304"/>
                  <a:gd name="T9" fmla="*/ 0 h 15"/>
                  <a:gd name="T10" fmla="*/ 304 w 304"/>
                  <a:gd name="T11" fmla="*/ 8 h 15"/>
                  <a:gd name="T12" fmla="*/ 297 w 304"/>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304" h="15">
                    <a:moveTo>
                      <a:pt x="297" y="15"/>
                    </a:moveTo>
                    <a:cubicBezTo>
                      <a:pt x="7" y="15"/>
                      <a:pt x="7" y="15"/>
                      <a:pt x="7" y="15"/>
                    </a:cubicBezTo>
                    <a:cubicBezTo>
                      <a:pt x="3" y="15"/>
                      <a:pt x="0" y="12"/>
                      <a:pt x="0" y="8"/>
                    </a:cubicBezTo>
                    <a:cubicBezTo>
                      <a:pt x="0" y="3"/>
                      <a:pt x="3" y="0"/>
                      <a:pt x="7" y="0"/>
                    </a:cubicBezTo>
                    <a:cubicBezTo>
                      <a:pt x="297" y="0"/>
                      <a:pt x="297" y="0"/>
                      <a:pt x="297" y="0"/>
                    </a:cubicBezTo>
                    <a:cubicBezTo>
                      <a:pt x="301" y="0"/>
                      <a:pt x="304" y="3"/>
                      <a:pt x="304" y="8"/>
                    </a:cubicBezTo>
                    <a:cubicBezTo>
                      <a:pt x="304" y="12"/>
                      <a:pt x="301" y="15"/>
                      <a:pt x="297" y="15"/>
                    </a:cubicBezTo>
                    <a:close/>
                  </a:path>
                </a:pathLst>
              </a:custGeom>
              <a:grpFill/>
              <a:ln>
                <a:noFill/>
              </a:ln>
            </p:spPr>
            <p:txBody>
              <a:bodyPr/>
              <a:lstStyle/>
              <a:p>
                <a:pPr defTabSz="914400">
                  <a:defRPr/>
                </a:pPr>
                <a:endParaRPr lang="en-AU" sz="1600" kern="0">
                  <a:solidFill>
                    <a:srgbClr val="000000"/>
                  </a:solidFill>
                  <a:latin typeface="Times New Roman" panose="02020603050405020304"/>
                  <a:ea typeface="宋体" panose="02010600030101010101" pitchFamily="2" charset="-122"/>
                </a:endParaRPr>
              </a:p>
            </p:txBody>
          </p:sp>
          <p:sp>
            <p:nvSpPr>
              <p:cNvPr id="34" name="Freeform 272"/>
              <p:cNvSpPr/>
              <p:nvPr/>
            </p:nvSpPr>
            <p:spPr bwMode="auto">
              <a:xfrm>
                <a:off x="4260850" y="2287588"/>
                <a:ext cx="212725" cy="11113"/>
              </a:xfrm>
              <a:custGeom>
                <a:avLst/>
                <a:gdLst>
                  <a:gd name="T0" fmla="*/ 276 w 284"/>
                  <a:gd name="T1" fmla="*/ 15 h 15"/>
                  <a:gd name="T2" fmla="*/ 8 w 284"/>
                  <a:gd name="T3" fmla="*/ 15 h 15"/>
                  <a:gd name="T4" fmla="*/ 0 w 284"/>
                  <a:gd name="T5" fmla="*/ 7 h 15"/>
                  <a:gd name="T6" fmla="*/ 8 w 284"/>
                  <a:gd name="T7" fmla="*/ 0 h 15"/>
                  <a:gd name="T8" fmla="*/ 276 w 284"/>
                  <a:gd name="T9" fmla="*/ 0 h 15"/>
                  <a:gd name="T10" fmla="*/ 284 w 284"/>
                  <a:gd name="T11" fmla="*/ 7 h 15"/>
                  <a:gd name="T12" fmla="*/ 276 w 284"/>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284" h="15">
                    <a:moveTo>
                      <a:pt x="276" y="15"/>
                    </a:moveTo>
                    <a:cubicBezTo>
                      <a:pt x="8" y="15"/>
                      <a:pt x="8" y="15"/>
                      <a:pt x="8" y="15"/>
                    </a:cubicBezTo>
                    <a:cubicBezTo>
                      <a:pt x="4" y="15"/>
                      <a:pt x="0" y="11"/>
                      <a:pt x="0" y="7"/>
                    </a:cubicBezTo>
                    <a:cubicBezTo>
                      <a:pt x="0" y="3"/>
                      <a:pt x="4" y="0"/>
                      <a:pt x="8" y="0"/>
                    </a:cubicBezTo>
                    <a:cubicBezTo>
                      <a:pt x="276" y="0"/>
                      <a:pt x="276" y="0"/>
                      <a:pt x="276" y="0"/>
                    </a:cubicBezTo>
                    <a:cubicBezTo>
                      <a:pt x="280" y="0"/>
                      <a:pt x="284" y="3"/>
                      <a:pt x="284" y="7"/>
                    </a:cubicBezTo>
                    <a:cubicBezTo>
                      <a:pt x="284" y="11"/>
                      <a:pt x="280" y="15"/>
                      <a:pt x="276" y="15"/>
                    </a:cubicBezTo>
                    <a:close/>
                  </a:path>
                </a:pathLst>
              </a:custGeom>
              <a:grpFill/>
              <a:ln>
                <a:noFill/>
              </a:ln>
            </p:spPr>
            <p:txBody>
              <a:bodyPr/>
              <a:lstStyle/>
              <a:p>
                <a:pPr defTabSz="914400">
                  <a:defRPr/>
                </a:pPr>
                <a:endParaRPr lang="en-AU" sz="1600" kern="0">
                  <a:solidFill>
                    <a:srgbClr val="000000"/>
                  </a:solidFill>
                  <a:latin typeface="Times New Roman" panose="02020603050405020304"/>
                  <a:ea typeface="宋体" panose="02010600030101010101" pitchFamily="2" charset="-122"/>
                </a:endParaRPr>
              </a:p>
            </p:txBody>
          </p:sp>
          <p:sp>
            <p:nvSpPr>
              <p:cNvPr id="35" name="Freeform 273"/>
              <p:cNvSpPr/>
              <p:nvPr/>
            </p:nvSpPr>
            <p:spPr bwMode="auto">
              <a:xfrm>
                <a:off x="4292600" y="2332038"/>
                <a:ext cx="149225" cy="11113"/>
              </a:xfrm>
              <a:custGeom>
                <a:avLst/>
                <a:gdLst>
                  <a:gd name="T0" fmla="*/ 191 w 198"/>
                  <a:gd name="T1" fmla="*/ 15 h 15"/>
                  <a:gd name="T2" fmla="*/ 7 w 198"/>
                  <a:gd name="T3" fmla="*/ 15 h 15"/>
                  <a:gd name="T4" fmla="*/ 0 w 198"/>
                  <a:gd name="T5" fmla="*/ 8 h 15"/>
                  <a:gd name="T6" fmla="*/ 7 w 198"/>
                  <a:gd name="T7" fmla="*/ 0 h 15"/>
                  <a:gd name="T8" fmla="*/ 191 w 198"/>
                  <a:gd name="T9" fmla="*/ 0 h 15"/>
                  <a:gd name="T10" fmla="*/ 198 w 198"/>
                  <a:gd name="T11" fmla="*/ 8 h 15"/>
                  <a:gd name="T12" fmla="*/ 191 w 198"/>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98" h="15">
                    <a:moveTo>
                      <a:pt x="191" y="15"/>
                    </a:moveTo>
                    <a:cubicBezTo>
                      <a:pt x="7" y="15"/>
                      <a:pt x="7" y="15"/>
                      <a:pt x="7" y="15"/>
                    </a:cubicBezTo>
                    <a:cubicBezTo>
                      <a:pt x="3" y="15"/>
                      <a:pt x="0" y="12"/>
                      <a:pt x="0" y="8"/>
                    </a:cubicBezTo>
                    <a:cubicBezTo>
                      <a:pt x="0" y="4"/>
                      <a:pt x="3" y="0"/>
                      <a:pt x="7" y="0"/>
                    </a:cubicBezTo>
                    <a:cubicBezTo>
                      <a:pt x="191" y="0"/>
                      <a:pt x="191" y="0"/>
                      <a:pt x="191" y="0"/>
                    </a:cubicBezTo>
                    <a:cubicBezTo>
                      <a:pt x="195" y="0"/>
                      <a:pt x="198" y="4"/>
                      <a:pt x="198" y="8"/>
                    </a:cubicBezTo>
                    <a:cubicBezTo>
                      <a:pt x="198" y="12"/>
                      <a:pt x="195" y="15"/>
                      <a:pt x="191" y="15"/>
                    </a:cubicBezTo>
                    <a:close/>
                  </a:path>
                </a:pathLst>
              </a:custGeom>
              <a:grpFill/>
              <a:ln>
                <a:noFill/>
              </a:ln>
            </p:spPr>
            <p:txBody>
              <a:bodyPr/>
              <a:lstStyle/>
              <a:p>
                <a:pPr defTabSz="914400">
                  <a:defRPr/>
                </a:pPr>
                <a:endParaRPr lang="en-AU" sz="1600" kern="0">
                  <a:solidFill>
                    <a:srgbClr val="000000"/>
                  </a:solidFill>
                  <a:latin typeface="Times New Roman" panose="02020603050405020304"/>
                  <a:ea typeface="宋体" panose="02010600030101010101" pitchFamily="2" charset="-122"/>
                </a:endParaRPr>
              </a:p>
            </p:txBody>
          </p:sp>
          <p:sp>
            <p:nvSpPr>
              <p:cNvPr id="36" name="Freeform 274"/>
              <p:cNvSpPr/>
              <p:nvPr/>
            </p:nvSpPr>
            <p:spPr bwMode="auto">
              <a:xfrm>
                <a:off x="4252913" y="2560638"/>
                <a:ext cx="228600" cy="12700"/>
              </a:xfrm>
              <a:custGeom>
                <a:avLst/>
                <a:gdLst>
                  <a:gd name="T0" fmla="*/ 297 w 304"/>
                  <a:gd name="T1" fmla="*/ 16 h 16"/>
                  <a:gd name="T2" fmla="*/ 7 w 304"/>
                  <a:gd name="T3" fmla="*/ 16 h 16"/>
                  <a:gd name="T4" fmla="*/ 0 w 304"/>
                  <a:gd name="T5" fmla="*/ 8 h 16"/>
                  <a:gd name="T6" fmla="*/ 7 w 304"/>
                  <a:gd name="T7" fmla="*/ 0 h 16"/>
                  <a:gd name="T8" fmla="*/ 297 w 304"/>
                  <a:gd name="T9" fmla="*/ 0 h 16"/>
                  <a:gd name="T10" fmla="*/ 304 w 304"/>
                  <a:gd name="T11" fmla="*/ 8 h 16"/>
                  <a:gd name="T12" fmla="*/ 297 w 304"/>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04" h="16">
                    <a:moveTo>
                      <a:pt x="297" y="16"/>
                    </a:moveTo>
                    <a:cubicBezTo>
                      <a:pt x="7" y="16"/>
                      <a:pt x="7" y="16"/>
                      <a:pt x="7" y="16"/>
                    </a:cubicBezTo>
                    <a:cubicBezTo>
                      <a:pt x="3" y="16"/>
                      <a:pt x="0" y="12"/>
                      <a:pt x="0" y="8"/>
                    </a:cubicBezTo>
                    <a:cubicBezTo>
                      <a:pt x="0" y="4"/>
                      <a:pt x="3" y="0"/>
                      <a:pt x="7" y="0"/>
                    </a:cubicBezTo>
                    <a:cubicBezTo>
                      <a:pt x="297" y="0"/>
                      <a:pt x="297" y="0"/>
                      <a:pt x="297" y="0"/>
                    </a:cubicBezTo>
                    <a:cubicBezTo>
                      <a:pt x="301" y="0"/>
                      <a:pt x="304" y="4"/>
                      <a:pt x="304" y="8"/>
                    </a:cubicBezTo>
                    <a:cubicBezTo>
                      <a:pt x="304" y="12"/>
                      <a:pt x="301" y="16"/>
                      <a:pt x="297" y="16"/>
                    </a:cubicBezTo>
                    <a:close/>
                  </a:path>
                </a:pathLst>
              </a:custGeom>
              <a:grpFill/>
              <a:ln>
                <a:noFill/>
              </a:ln>
            </p:spPr>
            <p:txBody>
              <a:bodyPr/>
              <a:lstStyle/>
              <a:p>
                <a:pPr defTabSz="914400">
                  <a:defRPr/>
                </a:pPr>
                <a:endParaRPr lang="en-AU" sz="1600" kern="0">
                  <a:solidFill>
                    <a:srgbClr val="000000"/>
                  </a:solidFill>
                  <a:latin typeface="Times New Roman" panose="02020603050405020304"/>
                  <a:ea typeface="宋体" panose="02010600030101010101" pitchFamily="2" charset="-122"/>
                </a:endParaRPr>
              </a:p>
            </p:txBody>
          </p:sp>
          <p:sp>
            <p:nvSpPr>
              <p:cNvPr id="37" name="Freeform 275"/>
              <p:cNvSpPr/>
              <p:nvPr/>
            </p:nvSpPr>
            <p:spPr bwMode="auto">
              <a:xfrm>
                <a:off x="4252913" y="2516188"/>
                <a:ext cx="228600" cy="11113"/>
              </a:xfrm>
              <a:custGeom>
                <a:avLst/>
                <a:gdLst>
                  <a:gd name="T0" fmla="*/ 297 w 304"/>
                  <a:gd name="T1" fmla="*/ 15 h 15"/>
                  <a:gd name="T2" fmla="*/ 7 w 304"/>
                  <a:gd name="T3" fmla="*/ 15 h 15"/>
                  <a:gd name="T4" fmla="*/ 0 w 304"/>
                  <a:gd name="T5" fmla="*/ 7 h 15"/>
                  <a:gd name="T6" fmla="*/ 7 w 304"/>
                  <a:gd name="T7" fmla="*/ 0 h 15"/>
                  <a:gd name="T8" fmla="*/ 297 w 304"/>
                  <a:gd name="T9" fmla="*/ 0 h 15"/>
                  <a:gd name="T10" fmla="*/ 304 w 304"/>
                  <a:gd name="T11" fmla="*/ 7 h 15"/>
                  <a:gd name="T12" fmla="*/ 297 w 304"/>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304" h="15">
                    <a:moveTo>
                      <a:pt x="297" y="15"/>
                    </a:moveTo>
                    <a:cubicBezTo>
                      <a:pt x="7" y="15"/>
                      <a:pt x="7" y="15"/>
                      <a:pt x="7" y="15"/>
                    </a:cubicBezTo>
                    <a:cubicBezTo>
                      <a:pt x="3" y="15"/>
                      <a:pt x="0" y="12"/>
                      <a:pt x="0" y="7"/>
                    </a:cubicBezTo>
                    <a:cubicBezTo>
                      <a:pt x="0" y="3"/>
                      <a:pt x="3" y="0"/>
                      <a:pt x="7" y="0"/>
                    </a:cubicBezTo>
                    <a:cubicBezTo>
                      <a:pt x="297" y="0"/>
                      <a:pt x="297" y="0"/>
                      <a:pt x="297" y="0"/>
                    </a:cubicBezTo>
                    <a:cubicBezTo>
                      <a:pt x="301" y="0"/>
                      <a:pt x="304" y="3"/>
                      <a:pt x="304" y="7"/>
                    </a:cubicBezTo>
                    <a:cubicBezTo>
                      <a:pt x="304" y="12"/>
                      <a:pt x="301" y="15"/>
                      <a:pt x="297" y="15"/>
                    </a:cubicBezTo>
                    <a:close/>
                  </a:path>
                </a:pathLst>
              </a:custGeom>
              <a:grpFill/>
              <a:ln>
                <a:noFill/>
              </a:ln>
            </p:spPr>
            <p:txBody>
              <a:bodyPr/>
              <a:lstStyle/>
              <a:p>
                <a:pPr defTabSz="914400">
                  <a:defRPr/>
                </a:pPr>
                <a:endParaRPr lang="en-AU" sz="1600" kern="0">
                  <a:solidFill>
                    <a:srgbClr val="000000"/>
                  </a:solidFill>
                  <a:latin typeface="Times New Roman" panose="02020603050405020304"/>
                  <a:ea typeface="宋体" panose="02010600030101010101" pitchFamily="2" charset="-122"/>
                </a:endParaRPr>
              </a:p>
            </p:txBody>
          </p:sp>
          <p:sp>
            <p:nvSpPr>
              <p:cNvPr id="38" name="Freeform 276"/>
              <p:cNvSpPr/>
              <p:nvPr/>
            </p:nvSpPr>
            <p:spPr bwMode="auto">
              <a:xfrm>
                <a:off x="4260850" y="2471738"/>
                <a:ext cx="212725" cy="11113"/>
              </a:xfrm>
              <a:custGeom>
                <a:avLst/>
                <a:gdLst>
                  <a:gd name="T0" fmla="*/ 276 w 284"/>
                  <a:gd name="T1" fmla="*/ 15 h 15"/>
                  <a:gd name="T2" fmla="*/ 8 w 284"/>
                  <a:gd name="T3" fmla="*/ 15 h 15"/>
                  <a:gd name="T4" fmla="*/ 0 w 284"/>
                  <a:gd name="T5" fmla="*/ 8 h 15"/>
                  <a:gd name="T6" fmla="*/ 8 w 284"/>
                  <a:gd name="T7" fmla="*/ 0 h 15"/>
                  <a:gd name="T8" fmla="*/ 276 w 284"/>
                  <a:gd name="T9" fmla="*/ 0 h 15"/>
                  <a:gd name="T10" fmla="*/ 284 w 284"/>
                  <a:gd name="T11" fmla="*/ 8 h 15"/>
                  <a:gd name="T12" fmla="*/ 276 w 284"/>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284" h="15">
                    <a:moveTo>
                      <a:pt x="276" y="15"/>
                    </a:moveTo>
                    <a:cubicBezTo>
                      <a:pt x="8" y="15"/>
                      <a:pt x="8" y="15"/>
                      <a:pt x="8" y="15"/>
                    </a:cubicBezTo>
                    <a:cubicBezTo>
                      <a:pt x="4" y="15"/>
                      <a:pt x="0" y="12"/>
                      <a:pt x="0" y="8"/>
                    </a:cubicBezTo>
                    <a:cubicBezTo>
                      <a:pt x="0" y="4"/>
                      <a:pt x="4" y="0"/>
                      <a:pt x="8" y="0"/>
                    </a:cubicBezTo>
                    <a:cubicBezTo>
                      <a:pt x="276" y="0"/>
                      <a:pt x="276" y="0"/>
                      <a:pt x="276" y="0"/>
                    </a:cubicBezTo>
                    <a:cubicBezTo>
                      <a:pt x="280" y="0"/>
                      <a:pt x="284" y="4"/>
                      <a:pt x="284" y="8"/>
                    </a:cubicBezTo>
                    <a:cubicBezTo>
                      <a:pt x="284" y="12"/>
                      <a:pt x="280" y="15"/>
                      <a:pt x="276" y="15"/>
                    </a:cubicBezTo>
                    <a:close/>
                  </a:path>
                </a:pathLst>
              </a:custGeom>
              <a:grpFill/>
              <a:ln>
                <a:noFill/>
              </a:ln>
            </p:spPr>
            <p:txBody>
              <a:bodyPr/>
              <a:lstStyle/>
              <a:p>
                <a:pPr defTabSz="914400">
                  <a:defRPr/>
                </a:pPr>
                <a:endParaRPr lang="en-AU" sz="1600" kern="0">
                  <a:solidFill>
                    <a:srgbClr val="000000"/>
                  </a:solidFill>
                  <a:latin typeface="Times New Roman" panose="02020603050405020304"/>
                  <a:ea typeface="宋体" panose="02010600030101010101" pitchFamily="2" charset="-122"/>
                </a:endParaRPr>
              </a:p>
            </p:txBody>
          </p:sp>
          <p:sp>
            <p:nvSpPr>
              <p:cNvPr id="39" name="Freeform 277"/>
              <p:cNvSpPr/>
              <p:nvPr/>
            </p:nvSpPr>
            <p:spPr bwMode="auto">
              <a:xfrm>
                <a:off x="4292600" y="2427288"/>
                <a:ext cx="149225" cy="11113"/>
              </a:xfrm>
              <a:custGeom>
                <a:avLst/>
                <a:gdLst>
                  <a:gd name="T0" fmla="*/ 191 w 198"/>
                  <a:gd name="T1" fmla="*/ 15 h 15"/>
                  <a:gd name="T2" fmla="*/ 7 w 198"/>
                  <a:gd name="T3" fmla="*/ 15 h 15"/>
                  <a:gd name="T4" fmla="*/ 0 w 198"/>
                  <a:gd name="T5" fmla="*/ 7 h 15"/>
                  <a:gd name="T6" fmla="*/ 7 w 198"/>
                  <a:gd name="T7" fmla="*/ 0 h 15"/>
                  <a:gd name="T8" fmla="*/ 191 w 198"/>
                  <a:gd name="T9" fmla="*/ 0 h 15"/>
                  <a:gd name="T10" fmla="*/ 198 w 198"/>
                  <a:gd name="T11" fmla="*/ 7 h 15"/>
                  <a:gd name="T12" fmla="*/ 191 w 198"/>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98" h="15">
                    <a:moveTo>
                      <a:pt x="191" y="15"/>
                    </a:moveTo>
                    <a:cubicBezTo>
                      <a:pt x="7" y="15"/>
                      <a:pt x="7" y="15"/>
                      <a:pt x="7" y="15"/>
                    </a:cubicBezTo>
                    <a:cubicBezTo>
                      <a:pt x="3" y="15"/>
                      <a:pt x="0" y="11"/>
                      <a:pt x="0" y="7"/>
                    </a:cubicBezTo>
                    <a:cubicBezTo>
                      <a:pt x="0" y="3"/>
                      <a:pt x="3" y="0"/>
                      <a:pt x="7" y="0"/>
                    </a:cubicBezTo>
                    <a:cubicBezTo>
                      <a:pt x="191" y="0"/>
                      <a:pt x="191" y="0"/>
                      <a:pt x="191" y="0"/>
                    </a:cubicBezTo>
                    <a:cubicBezTo>
                      <a:pt x="195" y="0"/>
                      <a:pt x="198" y="3"/>
                      <a:pt x="198" y="7"/>
                    </a:cubicBezTo>
                    <a:cubicBezTo>
                      <a:pt x="198" y="11"/>
                      <a:pt x="195" y="15"/>
                      <a:pt x="191" y="15"/>
                    </a:cubicBezTo>
                    <a:close/>
                  </a:path>
                </a:pathLst>
              </a:custGeom>
              <a:grpFill/>
              <a:ln>
                <a:noFill/>
              </a:ln>
            </p:spPr>
            <p:txBody>
              <a:bodyPr/>
              <a:lstStyle/>
              <a:p>
                <a:pPr defTabSz="914400">
                  <a:defRPr/>
                </a:pPr>
                <a:endParaRPr lang="en-AU" sz="1600" kern="0">
                  <a:solidFill>
                    <a:srgbClr val="000000"/>
                  </a:solidFill>
                  <a:latin typeface="Times New Roman" panose="02020603050405020304"/>
                  <a:ea typeface="宋体" panose="02010600030101010101" pitchFamily="2" charset="-122"/>
                </a:endParaRPr>
              </a:p>
            </p:txBody>
          </p:sp>
          <p:sp>
            <p:nvSpPr>
              <p:cNvPr id="40" name="Freeform 278"/>
              <p:cNvSpPr/>
              <p:nvPr/>
            </p:nvSpPr>
            <p:spPr bwMode="auto">
              <a:xfrm>
                <a:off x="4222750" y="2166938"/>
                <a:ext cx="287338" cy="434975"/>
              </a:xfrm>
              <a:custGeom>
                <a:avLst/>
                <a:gdLst>
                  <a:gd name="T0" fmla="*/ 228 w 382"/>
                  <a:gd name="T1" fmla="*/ 290 h 579"/>
                  <a:gd name="T2" fmla="*/ 348 w 382"/>
                  <a:gd name="T3" fmla="*/ 13 h 579"/>
                  <a:gd name="T4" fmla="*/ 330 w 382"/>
                  <a:gd name="T5" fmla="*/ 1 h 579"/>
                  <a:gd name="T6" fmla="*/ 318 w 382"/>
                  <a:gd name="T7" fmla="*/ 19 h 579"/>
                  <a:gd name="T8" fmla="*/ 191 w 382"/>
                  <a:gd name="T9" fmla="*/ 274 h 579"/>
                  <a:gd name="T10" fmla="*/ 64 w 382"/>
                  <a:gd name="T11" fmla="*/ 19 h 579"/>
                  <a:gd name="T12" fmla="*/ 52 w 382"/>
                  <a:gd name="T13" fmla="*/ 1 h 579"/>
                  <a:gd name="T14" fmla="*/ 34 w 382"/>
                  <a:gd name="T15" fmla="*/ 13 h 579"/>
                  <a:gd name="T16" fmla="*/ 154 w 382"/>
                  <a:gd name="T17" fmla="*/ 290 h 579"/>
                  <a:gd name="T18" fmla="*/ 34 w 382"/>
                  <a:gd name="T19" fmla="*/ 567 h 579"/>
                  <a:gd name="T20" fmla="*/ 49 w 382"/>
                  <a:gd name="T21" fmla="*/ 579 h 579"/>
                  <a:gd name="T22" fmla="*/ 52 w 382"/>
                  <a:gd name="T23" fmla="*/ 579 h 579"/>
                  <a:gd name="T24" fmla="*/ 64 w 382"/>
                  <a:gd name="T25" fmla="*/ 561 h 579"/>
                  <a:gd name="T26" fmla="*/ 191 w 382"/>
                  <a:gd name="T27" fmla="*/ 306 h 579"/>
                  <a:gd name="T28" fmla="*/ 318 w 382"/>
                  <a:gd name="T29" fmla="*/ 561 h 579"/>
                  <a:gd name="T30" fmla="*/ 330 w 382"/>
                  <a:gd name="T31" fmla="*/ 579 h 579"/>
                  <a:gd name="T32" fmla="*/ 333 w 382"/>
                  <a:gd name="T33" fmla="*/ 579 h 579"/>
                  <a:gd name="T34" fmla="*/ 348 w 382"/>
                  <a:gd name="T35" fmla="*/ 567 h 579"/>
                  <a:gd name="T36" fmla="*/ 228 w 382"/>
                  <a:gd name="T37" fmla="*/ 29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579">
                    <a:moveTo>
                      <a:pt x="228" y="290"/>
                    </a:moveTo>
                    <a:cubicBezTo>
                      <a:pt x="382" y="209"/>
                      <a:pt x="348" y="16"/>
                      <a:pt x="348" y="13"/>
                    </a:cubicBezTo>
                    <a:cubicBezTo>
                      <a:pt x="346" y="5"/>
                      <a:pt x="338" y="0"/>
                      <a:pt x="330" y="1"/>
                    </a:cubicBezTo>
                    <a:cubicBezTo>
                      <a:pt x="322" y="3"/>
                      <a:pt x="317" y="11"/>
                      <a:pt x="318" y="19"/>
                    </a:cubicBezTo>
                    <a:cubicBezTo>
                      <a:pt x="319" y="27"/>
                      <a:pt x="351" y="211"/>
                      <a:pt x="191" y="274"/>
                    </a:cubicBezTo>
                    <a:cubicBezTo>
                      <a:pt x="31" y="211"/>
                      <a:pt x="63" y="27"/>
                      <a:pt x="64" y="19"/>
                    </a:cubicBezTo>
                    <a:cubicBezTo>
                      <a:pt x="66" y="11"/>
                      <a:pt x="60" y="3"/>
                      <a:pt x="52" y="1"/>
                    </a:cubicBezTo>
                    <a:cubicBezTo>
                      <a:pt x="44" y="0"/>
                      <a:pt x="36" y="5"/>
                      <a:pt x="34" y="13"/>
                    </a:cubicBezTo>
                    <a:cubicBezTo>
                      <a:pt x="34" y="16"/>
                      <a:pt x="0" y="209"/>
                      <a:pt x="154" y="290"/>
                    </a:cubicBezTo>
                    <a:cubicBezTo>
                      <a:pt x="0" y="371"/>
                      <a:pt x="34" y="564"/>
                      <a:pt x="34" y="567"/>
                    </a:cubicBezTo>
                    <a:cubicBezTo>
                      <a:pt x="35" y="574"/>
                      <a:pt x="42" y="579"/>
                      <a:pt x="49" y="579"/>
                    </a:cubicBezTo>
                    <a:cubicBezTo>
                      <a:pt x="50" y="579"/>
                      <a:pt x="51" y="579"/>
                      <a:pt x="52" y="579"/>
                    </a:cubicBezTo>
                    <a:cubicBezTo>
                      <a:pt x="60" y="577"/>
                      <a:pt x="65" y="569"/>
                      <a:pt x="64" y="561"/>
                    </a:cubicBezTo>
                    <a:cubicBezTo>
                      <a:pt x="63" y="553"/>
                      <a:pt x="31" y="369"/>
                      <a:pt x="191" y="306"/>
                    </a:cubicBezTo>
                    <a:cubicBezTo>
                      <a:pt x="351" y="369"/>
                      <a:pt x="319" y="553"/>
                      <a:pt x="318" y="561"/>
                    </a:cubicBezTo>
                    <a:cubicBezTo>
                      <a:pt x="316" y="569"/>
                      <a:pt x="322" y="577"/>
                      <a:pt x="330" y="579"/>
                    </a:cubicBezTo>
                    <a:cubicBezTo>
                      <a:pt x="331" y="579"/>
                      <a:pt x="332" y="579"/>
                      <a:pt x="333" y="579"/>
                    </a:cubicBezTo>
                    <a:cubicBezTo>
                      <a:pt x="340" y="579"/>
                      <a:pt x="347" y="574"/>
                      <a:pt x="348" y="567"/>
                    </a:cubicBezTo>
                    <a:cubicBezTo>
                      <a:pt x="348" y="564"/>
                      <a:pt x="382" y="371"/>
                      <a:pt x="228" y="290"/>
                    </a:cubicBezTo>
                    <a:close/>
                  </a:path>
                </a:pathLst>
              </a:custGeom>
              <a:grpFill/>
              <a:ln>
                <a:noFill/>
              </a:ln>
            </p:spPr>
            <p:txBody>
              <a:bodyPr/>
              <a:lstStyle/>
              <a:p>
                <a:pPr defTabSz="914400">
                  <a:defRPr/>
                </a:pPr>
                <a:endParaRPr lang="en-AU" sz="1600" kern="0">
                  <a:solidFill>
                    <a:srgbClr val="000000"/>
                  </a:solidFill>
                  <a:latin typeface="Times New Roman" panose="02020603050405020304"/>
                  <a:ea typeface="宋体" panose="02010600030101010101" pitchFamily="2" charset="-122"/>
                </a:endParaRPr>
              </a:p>
            </p:txBody>
          </p:sp>
        </p:grpSp>
        <p:grpSp>
          <p:nvGrpSpPr>
            <p:cNvPr id="51" name="Group 195"/>
            <p:cNvGrpSpPr/>
            <p:nvPr/>
          </p:nvGrpSpPr>
          <p:grpSpPr>
            <a:xfrm>
              <a:off x="7977" y="5792"/>
              <a:ext cx="386" cy="380"/>
              <a:chOff x="5846763" y="3030538"/>
              <a:chExt cx="360363" cy="368300"/>
            </a:xfrm>
            <a:solidFill>
              <a:schemeClr val="bg1"/>
            </a:solidFill>
          </p:grpSpPr>
          <p:sp>
            <p:nvSpPr>
              <p:cNvPr id="52" name="Freeform 304"/>
              <p:cNvSpPr/>
              <p:nvPr/>
            </p:nvSpPr>
            <p:spPr bwMode="auto">
              <a:xfrm>
                <a:off x="5922963" y="3030538"/>
                <a:ext cx="207963" cy="88900"/>
              </a:xfrm>
              <a:custGeom>
                <a:avLst/>
                <a:gdLst>
                  <a:gd name="T0" fmla="*/ 45 w 276"/>
                  <a:gd name="T1" fmla="*/ 117 h 117"/>
                  <a:gd name="T2" fmla="*/ 45 w 276"/>
                  <a:gd name="T3" fmla="*/ 61 h 117"/>
                  <a:gd name="T4" fmla="*/ 65 w 276"/>
                  <a:gd name="T5" fmla="*/ 41 h 117"/>
                  <a:gd name="T6" fmla="*/ 211 w 276"/>
                  <a:gd name="T7" fmla="*/ 41 h 117"/>
                  <a:gd name="T8" fmla="*/ 231 w 276"/>
                  <a:gd name="T9" fmla="*/ 61 h 117"/>
                  <a:gd name="T10" fmla="*/ 231 w 276"/>
                  <a:gd name="T11" fmla="*/ 117 h 117"/>
                  <a:gd name="T12" fmla="*/ 276 w 276"/>
                  <a:gd name="T13" fmla="*/ 117 h 117"/>
                  <a:gd name="T14" fmla="*/ 276 w 276"/>
                  <a:gd name="T15" fmla="*/ 42 h 117"/>
                  <a:gd name="T16" fmla="*/ 235 w 276"/>
                  <a:gd name="T17" fmla="*/ 0 h 117"/>
                  <a:gd name="T18" fmla="*/ 41 w 276"/>
                  <a:gd name="T19" fmla="*/ 0 h 117"/>
                  <a:gd name="T20" fmla="*/ 0 w 276"/>
                  <a:gd name="T21" fmla="*/ 42 h 117"/>
                  <a:gd name="T22" fmla="*/ 0 w 276"/>
                  <a:gd name="T23" fmla="*/ 117 h 117"/>
                  <a:gd name="T24" fmla="*/ 45 w 276"/>
                  <a:gd name="T25"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 h="117">
                    <a:moveTo>
                      <a:pt x="45" y="117"/>
                    </a:moveTo>
                    <a:cubicBezTo>
                      <a:pt x="45" y="61"/>
                      <a:pt x="45" y="61"/>
                      <a:pt x="45" y="61"/>
                    </a:cubicBezTo>
                    <a:cubicBezTo>
                      <a:pt x="45" y="50"/>
                      <a:pt x="54" y="41"/>
                      <a:pt x="65" y="41"/>
                    </a:cubicBezTo>
                    <a:cubicBezTo>
                      <a:pt x="211" y="41"/>
                      <a:pt x="211" y="41"/>
                      <a:pt x="211" y="41"/>
                    </a:cubicBezTo>
                    <a:cubicBezTo>
                      <a:pt x="222" y="41"/>
                      <a:pt x="231" y="50"/>
                      <a:pt x="231" y="61"/>
                    </a:cubicBezTo>
                    <a:cubicBezTo>
                      <a:pt x="231" y="117"/>
                      <a:pt x="231" y="117"/>
                      <a:pt x="231" y="117"/>
                    </a:cubicBezTo>
                    <a:cubicBezTo>
                      <a:pt x="276" y="117"/>
                      <a:pt x="276" y="117"/>
                      <a:pt x="276" y="117"/>
                    </a:cubicBezTo>
                    <a:cubicBezTo>
                      <a:pt x="276" y="42"/>
                      <a:pt x="276" y="42"/>
                      <a:pt x="276" y="42"/>
                    </a:cubicBezTo>
                    <a:cubicBezTo>
                      <a:pt x="276" y="19"/>
                      <a:pt x="257" y="0"/>
                      <a:pt x="235" y="0"/>
                    </a:cubicBezTo>
                    <a:cubicBezTo>
                      <a:pt x="41" y="0"/>
                      <a:pt x="41" y="0"/>
                      <a:pt x="41" y="0"/>
                    </a:cubicBezTo>
                    <a:cubicBezTo>
                      <a:pt x="19" y="0"/>
                      <a:pt x="0" y="19"/>
                      <a:pt x="0" y="42"/>
                    </a:cubicBezTo>
                    <a:cubicBezTo>
                      <a:pt x="0" y="117"/>
                      <a:pt x="0" y="117"/>
                      <a:pt x="0" y="117"/>
                    </a:cubicBezTo>
                    <a:lnTo>
                      <a:pt x="45" y="117"/>
                    </a:lnTo>
                    <a:close/>
                  </a:path>
                </a:pathLst>
              </a:custGeom>
              <a:grpFill/>
              <a:ln>
                <a:noFill/>
              </a:ln>
            </p:spPr>
            <p:txBody>
              <a:bodyPr/>
              <a:lstStyle/>
              <a:p>
                <a:pPr defTabSz="914400">
                  <a:defRPr/>
                </a:pPr>
                <a:endParaRPr lang="en-AU" sz="1600" kern="0">
                  <a:solidFill>
                    <a:srgbClr val="000000"/>
                  </a:solidFill>
                  <a:latin typeface="Times New Roman" panose="02020603050405020304"/>
                  <a:ea typeface="宋体" panose="02010600030101010101" pitchFamily="2" charset="-122"/>
                </a:endParaRPr>
              </a:p>
            </p:txBody>
          </p:sp>
          <p:sp>
            <p:nvSpPr>
              <p:cNvPr id="53" name="Freeform 305"/>
              <p:cNvSpPr>
                <a:spLocks noEditPoints="1"/>
              </p:cNvSpPr>
              <p:nvPr/>
            </p:nvSpPr>
            <p:spPr bwMode="auto">
              <a:xfrm>
                <a:off x="5846763" y="3119438"/>
                <a:ext cx="360363" cy="279400"/>
              </a:xfrm>
              <a:custGeom>
                <a:avLst/>
                <a:gdLst>
                  <a:gd name="T0" fmla="*/ 441 w 478"/>
                  <a:gd name="T1" fmla="*/ 0 h 373"/>
                  <a:gd name="T2" fmla="*/ 37 w 478"/>
                  <a:gd name="T3" fmla="*/ 0 h 373"/>
                  <a:gd name="T4" fmla="*/ 0 w 478"/>
                  <a:gd name="T5" fmla="*/ 37 h 373"/>
                  <a:gd name="T6" fmla="*/ 0 w 478"/>
                  <a:gd name="T7" fmla="*/ 336 h 373"/>
                  <a:gd name="T8" fmla="*/ 37 w 478"/>
                  <a:gd name="T9" fmla="*/ 373 h 373"/>
                  <a:gd name="T10" fmla="*/ 441 w 478"/>
                  <a:gd name="T11" fmla="*/ 373 h 373"/>
                  <a:gd name="T12" fmla="*/ 478 w 478"/>
                  <a:gd name="T13" fmla="*/ 336 h 373"/>
                  <a:gd name="T14" fmla="*/ 478 w 478"/>
                  <a:gd name="T15" fmla="*/ 37 h 373"/>
                  <a:gd name="T16" fmla="*/ 441 w 478"/>
                  <a:gd name="T17" fmla="*/ 0 h 373"/>
                  <a:gd name="T18" fmla="*/ 378 w 478"/>
                  <a:gd name="T19" fmla="*/ 204 h 373"/>
                  <a:gd name="T20" fmla="*/ 356 w 478"/>
                  <a:gd name="T21" fmla="*/ 226 h 373"/>
                  <a:gd name="T22" fmla="*/ 279 w 478"/>
                  <a:gd name="T23" fmla="*/ 226 h 373"/>
                  <a:gd name="T24" fmla="*/ 279 w 478"/>
                  <a:gd name="T25" fmla="*/ 303 h 373"/>
                  <a:gd name="T26" fmla="*/ 257 w 478"/>
                  <a:gd name="T27" fmla="*/ 325 h 373"/>
                  <a:gd name="T28" fmla="*/ 221 w 478"/>
                  <a:gd name="T29" fmla="*/ 325 h 373"/>
                  <a:gd name="T30" fmla="*/ 199 w 478"/>
                  <a:gd name="T31" fmla="*/ 303 h 373"/>
                  <a:gd name="T32" fmla="*/ 199 w 478"/>
                  <a:gd name="T33" fmla="*/ 226 h 373"/>
                  <a:gd name="T34" fmla="*/ 122 w 478"/>
                  <a:gd name="T35" fmla="*/ 226 h 373"/>
                  <a:gd name="T36" fmla="*/ 100 w 478"/>
                  <a:gd name="T37" fmla="*/ 204 h 373"/>
                  <a:gd name="T38" fmla="*/ 100 w 478"/>
                  <a:gd name="T39" fmla="*/ 168 h 373"/>
                  <a:gd name="T40" fmla="*/ 122 w 478"/>
                  <a:gd name="T41" fmla="*/ 146 h 373"/>
                  <a:gd name="T42" fmla="*/ 199 w 478"/>
                  <a:gd name="T43" fmla="*/ 146 h 373"/>
                  <a:gd name="T44" fmla="*/ 199 w 478"/>
                  <a:gd name="T45" fmla="*/ 69 h 373"/>
                  <a:gd name="T46" fmla="*/ 221 w 478"/>
                  <a:gd name="T47" fmla="*/ 47 h 373"/>
                  <a:gd name="T48" fmla="*/ 257 w 478"/>
                  <a:gd name="T49" fmla="*/ 47 h 373"/>
                  <a:gd name="T50" fmla="*/ 279 w 478"/>
                  <a:gd name="T51" fmla="*/ 69 h 373"/>
                  <a:gd name="T52" fmla="*/ 279 w 478"/>
                  <a:gd name="T53" fmla="*/ 146 h 373"/>
                  <a:gd name="T54" fmla="*/ 356 w 478"/>
                  <a:gd name="T55" fmla="*/ 146 h 373"/>
                  <a:gd name="T56" fmla="*/ 378 w 478"/>
                  <a:gd name="T57" fmla="*/ 168 h 373"/>
                  <a:gd name="T58" fmla="*/ 378 w 478"/>
                  <a:gd name="T59" fmla="*/ 204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8" h="373">
                    <a:moveTo>
                      <a:pt x="441" y="0"/>
                    </a:moveTo>
                    <a:cubicBezTo>
                      <a:pt x="37" y="0"/>
                      <a:pt x="37" y="0"/>
                      <a:pt x="37" y="0"/>
                    </a:cubicBezTo>
                    <a:cubicBezTo>
                      <a:pt x="16" y="0"/>
                      <a:pt x="0" y="16"/>
                      <a:pt x="0" y="37"/>
                    </a:cubicBezTo>
                    <a:cubicBezTo>
                      <a:pt x="0" y="336"/>
                      <a:pt x="0" y="336"/>
                      <a:pt x="0" y="336"/>
                    </a:cubicBezTo>
                    <a:cubicBezTo>
                      <a:pt x="0" y="356"/>
                      <a:pt x="16" y="373"/>
                      <a:pt x="37" y="373"/>
                    </a:cubicBezTo>
                    <a:cubicBezTo>
                      <a:pt x="441" y="373"/>
                      <a:pt x="441" y="373"/>
                      <a:pt x="441" y="373"/>
                    </a:cubicBezTo>
                    <a:cubicBezTo>
                      <a:pt x="462" y="373"/>
                      <a:pt x="478" y="356"/>
                      <a:pt x="478" y="336"/>
                    </a:cubicBezTo>
                    <a:cubicBezTo>
                      <a:pt x="478" y="37"/>
                      <a:pt x="478" y="37"/>
                      <a:pt x="478" y="37"/>
                    </a:cubicBezTo>
                    <a:cubicBezTo>
                      <a:pt x="478" y="16"/>
                      <a:pt x="462" y="0"/>
                      <a:pt x="441" y="0"/>
                    </a:cubicBezTo>
                    <a:close/>
                    <a:moveTo>
                      <a:pt x="378" y="204"/>
                    </a:moveTo>
                    <a:cubicBezTo>
                      <a:pt x="378" y="216"/>
                      <a:pt x="368" y="226"/>
                      <a:pt x="356" y="226"/>
                    </a:cubicBezTo>
                    <a:cubicBezTo>
                      <a:pt x="279" y="226"/>
                      <a:pt x="279" y="226"/>
                      <a:pt x="279" y="226"/>
                    </a:cubicBezTo>
                    <a:cubicBezTo>
                      <a:pt x="279" y="303"/>
                      <a:pt x="279" y="303"/>
                      <a:pt x="279" y="303"/>
                    </a:cubicBezTo>
                    <a:cubicBezTo>
                      <a:pt x="279" y="316"/>
                      <a:pt x="269" y="325"/>
                      <a:pt x="257" y="325"/>
                    </a:cubicBezTo>
                    <a:cubicBezTo>
                      <a:pt x="221" y="325"/>
                      <a:pt x="221" y="325"/>
                      <a:pt x="221" y="325"/>
                    </a:cubicBezTo>
                    <a:cubicBezTo>
                      <a:pt x="209" y="325"/>
                      <a:pt x="199" y="316"/>
                      <a:pt x="199" y="303"/>
                    </a:cubicBezTo>
                    <a:cubicBezTo>
                      <a:pt x="199" y="226"/>
                      <a:pt x="199" y="226"/>
                      <a:pt x="199" y="226"/>
                    </a:cubicBezTo>
                    <a:cubicBezTo>
                      <a:pt x="122" y="226"/>
                      <a:pt x="122" y="226"/>
                      <a:pt x="122" y="226"/>
                    </a:cubicBezTo>
                    <a:cubicBezTo>
                      <a:pt x="110" y="226"/>
                      <a:pt x="100" y="216"/>
                      <a:pt x="100" y="204"/>
                    </a:cubicBezTo>
                    <a:cubicBezTo>
                      <a:pt x="100" y="168"/>
                      <a:pt x="100" y="168"/>
                      <a:pt x="100" y="168"/>
                    </a:cubicBezTo>
                    <a:cubicBezTo>
                      <a:pt x="100" y="156"/>
                      <a:pt x="110" y="146"/>
                      <a:pt x="122" y="146"/>
                    </a:cubicBezTo>
                    <a:cubicBezTo>
                      <a:pt x="199" y="146"/>
                      <a:pt x="199" y="146"/>
                      <a:pt x="199" y="146"/>
                    </a:cubicBezTo>
                    <a:cubicBezTo>
                      <a:pt x="199" y="69"/>
                      <a:pt x="199" y="69"/>
                      <a:pt x="199" y="69"/>
                    </a:cubicBezTo>
                    <a:cubicBezTo>
                      <a:pt x="199" y="57"/>
                      <a:pt x="209" y="47"/>
                      <a:pt x="221" y="47"/>
                    </a:cubicBezTo>
                    <a:cubicBezTo>
                      <a:pt x="257" y="47"/>
                      <a:pt x="257" y="47"/>
                      <a:pt x="257" y="47"/>
                    </a:cubicBezTo>
                    <a:cubicBezTo>
                      <a:pt x="269" y="47"/>
                      <a:pt x="279" y="57"/>
                      <a:pt x="279" y="69"/>
                    </a:cubicBezTo>
                    <a:cubicBezTo>
                      <a:pt x="279" y="146"/>
                      <a:pt x="279" y="146"/>
                      <a:pt x="279" y="146"/>
                    </a:cubicBezTo>
                    <a:cubicBezTo>
                      <a:pt x="356" y="146"/>
                      <a:pt x="356" y="146"/>
                      <a:pt x="356" y="146"/>
                    </a:cubicBezTo>
                    <a:cubicBezTo>
                      <a:pt x="368" y="146"/>
                      <a:pt x="378" y="156"/>
                      <a:pt x="378" y="168"/>
                    </a:cubicBezTo>
                    <a:lnTo>
                      <a:pt x="378" y="204"/>
                    </a:lnTo>
                    <a:close/>
                  </a:path>
                </a:pathLst>
              </a:custGeom>
              <a:grpFill/>
              <a:ln>
                <a:noFill/>
              </a:ln>
            </p:spPr>
            <p:txBody>
              <a:bodyPr/>
              <a:lstStyle/>
              <a:p>
                <a:pPr defTabSz="914400">
                  <a:defRPr/>
                </a:pPr>
                <a:endParaRPr lang="en-AU" sz="1600" kern="0">
                  <a:solidFill>
                    <a:srgbClr val="000000"/>
                  </a:solidFill>
                  <a:latin typeface="Times New Roman" panose="02020603050405020304"/>
                  <a:ea typeface="宋体" panose="02010600030101010101" pitchFamily="2" charset="-122"/>
                </a:endParaRPr>
              </a:p>
            </p:txBody>
          </p:sp>
        </p:grpSp>
        <p:grpSp>
          <p:nvGrpSpPr>
            <p:cNvPr id="54" name="Group 198"/>
            <p:cNvGrpSpPr/>
            <p:nvPr/>
          </p:nvGrpSpPr>
          <p:grpSpPr>
            <a:xfrm>
              <a:off x="751" y="5777"/>
              <a:ext cx="444" cy="455"/>
              <a:chOff x="5819775" y="3827463"/>
              <a:chExt cx="414338" cy="441368"/>
            </a:xfrm>
            <a:solidFill>
              <a:schemeClr val="bg1"/>
            </a:solidFill>
          </p:grpSpPr>
          <p:sp>
            <p:nvSpPr>
              <p:cNvPr id="55" name="Freeform 306"/>
              <p:cNvSpPr>
                <a:spLocks noEditPoints="1"/>
              </p:cNvSpPr>
              <p:nvPr/>
            </p:nvSpPr>
            <p:spPr bwMode="auto">
              <a:xfrm>
                <a:off x="5937250" y="3827463"/>
                <a:ext cx="173038" cy="436563"/>
              </a:xfrm>
              <a:custGeom>
                <a:avLst/>
                <a:gdLst>
                  <a:gd name="T0" fmla="*/ 93 w 231"/>
                  <a:gd name="T1" fmla="*/ 545 h 582"/>
                  <a:gd name="T2" fmla="*/ 16 w 231"/>
                  <a:gd name="T3" fmla="*/ 303 h 582"/>
                  <a:gd name="T4" fmla="*/ 85 w 231"/>
                  <a:gd name="T5" fmla="*/ 2 h 582"/>
                  <a:gd name="T6" fmla="*/ 145 w 231"/>
                  <a:gd name="T7" fmla="*/ 37 h 582"/>
                  <a:gd name="T8" fmla="*/ 222 w 231"/>
                  <a:gd name="T9" fmla="*/ 279 h 582"/>
                  <a:gd name="T10" fmla="*/ 218 w 231"/>
                  <a:gd name="T11" fmla="*/ 482 h 582"/>
                  <a:gd name="T12" fmla="*/ 153 w 231"/>
                  <a:gd name="T13" fmla="*/ 580 h 582"/>
                  <a:gd name="T14" fmla="*/ 93 w 231"/>
                  <a:gd name="T15" fmla="*/ 545 h 582"/>
                  <a:gd name="T16" fmla="*/ 124 w 231"/>
                  <a:gd name="T17" fmla="*/ 52 h 582"/>
                  <a:gd name="T18" fmla="*/ 88 w 231"/>
                  <a:gd name="T19" fmla="*/ 27 h 582"/>
                  <a:gd name="T20" fmla="*/ 42 w 231"/>
                  <a:gd name="T21" fmla="*/ 300 h 582"/>
                  <a:gd name="T22" fmla="*/ 114 w 231"/>
                  <a:gd name="T23" fmla="*/ 530 h 582"/>
                  <a:gd name="T24" fmla="*/ 150 w 231"/>
                  <a:gd name="T25" fmla="*/ 555 h 582"/>
                  <a:gd name="T26" fmla="*/ 193 w 231"/>
                  <a:gd name="T27" fmla="*/ 477 h 582"/>
                  <a:gd name="T28" fmla="*/ 196 w 231"/>
                  <a:gd name="T29" fmla="*/ 282 h 582"/>
                  <a:gd name="T30" fmla="*/ 124 w 231"/>
                  <a:gd name="T31" fmla="*/ 52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1" h="582">
                    <a:moveTo>
                      <a:pt x="93" y="545"/>
                    </a:moveTo>
                    <a:cubicBezTo>
                      <a:pt x="58" y="498"/>
                      <a:pt x="28" y="405"/>
                      <a:pt x="16" y="303"/>
                    </a:cubicBezTo>
                    <a:cubicBezTo>
                      <a:pt x="0" y="163"/>
                      <a:pt x="18" y="9"/>
                      <a:pt x="85" y="2"/>
                    </a:cubicBezTo>
                    <a:cubicBezTo>
                      <a:pt x="99" y="0"/>
                      <a:pt x="121" y="5"/>
                      <a:pt x="145" y="37"/>
                    </a:cubicBezTo>
                    <a:cubicBezTo>
                      <a:pt x="180" y="84"/>
                      <a:pt x="210" y="177"/>
                      <a:pt x="222" y="279"/>
                    </a:cubicBezTo>
                    <a:cubicBezTo>
                      <a:pt x="231" y="354"/>
                      <a:pt x="229" y="426"/>
                      <a:pt x="218" y="482"/>
                    </a:cubicBezTo>
                    <a:cubicBezTo>
                      <a:pt x="206" y="543"/>
                      <a:pt x="184" y="577"/>
                      <a:pt x="153" y="580"/>
                    </a:cubicBezTo>
                    <a:cubicBezTo>
                      <a:pt x="139" y="582"/>
                      <a:pt x="117" y="577"/>
                      <a:pt x="93" y="545"/>
                    </a:cubicBezTo>
                    <a:close/>
                    <a:moveTo>
                      <a:pt x="124" y="52"/>
                    </a:moveTo>
                    <a:cubicBezTo>
                      <a:pt x="111" y="35"/>
                      <a:pt x="98" y="26"/>
                      <a:pt x="88" y="27"/>
                    </a:cubicBezTo>
                    <a:cubicBezTo>
                      <a:pt x="52" y="32"/>
                      <a:pt x="24" y="149"/>
                      <a:pt x="42" y="300"/>
                    </a:cubicBezTo>
                    <a:cubicBezTo>
                      <a:pt x="54" y="398"/>
                      <a:pt x="81" y="486"/>
                      <a:pt x="114" y="530"/>
                    </a:cubicBezTo>
                    <a:cubicBezTo>
                      <a:pt x="127" y="547"/>
                      <a:pt x="140" y="556"/>
                      <a:pt x="150" y="555"/>
                    </a:cubicBezTo>
                    <a:cubicBezTo>
                      <a:pt x="167" y="553"/>
                      <a:pt x="184" y="523"/>
                      <a:pt x="193" y="477"/>
                    </a:cubicBezTo>
                    <a:cubicBezTo>
                      <a:pt x="203" y="424"/>
                      <a:pt x="204" y="355"/>
                      <a:pt x="196" y="282"/>
                    </a:cubicBezTo>
                    <a:cubicBezTo>
                      <a:pt x="184" y="184"/>
                      <a:pt x="157" y="96"/>
                      <a:pt x="124" y="52"/>
                    </a:cubicBezTo>
                    <a:close/>
                  </a:path>
                </a:pathLst>
              </a:custGeom>
              <a:grpFill/>
              <a:ln>
                <a:noFill/>
              </a:ln>
            </p:spPr>
            <p:txBody>
              <a:bodyPr/>
              <a:lstStyle/>
              <a:p>
                <a:pPr defTabSz="914400">
                  <a:defRPr/>
                </a:pPr>
                <a:endParaRPr lang="en-AU" sz="1600" kern="0">
                  <a:solidFill>
                    <a:srgbClr val="000000"/>
                  </a:solidFill>
                  <a:latin typeface="Times New Roman" panose="02020603050405020304"/>
                  <a:ea typeface="宋体" panose="02010600030101010101" pitchFamily="2" charset="-122"/>
                </a:endParaRPr>
              </a:p>
            </p:txBody>
          </p:sp>
          <p:sp>
            <p:nvSpPr>
              <p:cNvPr id="56" name="Freeform 307"/>
              <p:cNvSpPr>
                <a:spLocks noEditPoints="1"/>
              </p:cNvSpPr>
              <p:nvPr/>
            </p:nvSpPr>
            <p:spPr bwMode="auto">
              <a:xfrm>
                <a:off x="5819775" y="3929063"/>
                <a:ext cx="414338" cy="249238"/>
              </a:xfrm>
              <a:custGeom>
                <a:avLst/>
                <a:gdLst>
                  <a:gd name="T0" fmla="*/ 24 w 550"/>
                  <a:gd name="T1" fmla="*/ 107 h 332"/>
                  <a:gd name="T2" fmla="*/ 7 w 550"/>
                  <a:gd name="T3" fmla="*/ 40 h 332"/>
                  <a:gd name="T4" fmla="*/ 121 w 550"/>
                  <a:gd name="T5" fmla="*/ 5 h 332"/>
                  <a:gd name="T6" fmla="*/ 316 w 550"/>
                  <a:gd name="T7" fmla="*/ 60 h 332"/>
                  <a:gd name="T8" fmla="*/ 526 w 550"/>
                  <a:gd name="T9" fmla="*/ 203 h 332"/>
                  <a:gd name="T10" fmla="*/ 543 w 550"/>
                  <a:gd name="T11" fmla="*/ 270 h 332"/>
                  <a:gd name="T12" fmla="*/ 234 w 550"/>
                  <a:gd name="T13" fmla="*/ 250 h 332"/>
                  <a:gd name="T14" fmla="*/ 24 w 550"/>
                  <a:gd name="T15" fmla="*/ 107 h 332"/>
                  <a:gd name="T16" fmla="*/ 505 w 550"/>
                  <a:gd name="T17" fmla="*/ 218 h 332"/>
                  <a:gd name="T18" fmla="*/ 306 w 550"/>
                  <a:gd name="T19" fmla="*/ 84 h 332"/>
                  <a:gd name="T20" fmla="*/ 118 w 550"/>
                  <a:gd name="T21" fmla="*/ 31 h 332"/>
                  <a:gd name="T22" fmla="*/ 31 w 550"/>
                  <a:gd name="T23" fmla="*/ 50 h 332"/>
                  <a:gd name="T24" fmla="*/ 45 w 550"/>
                  <a:gd name="T25" fmla="*/ 92 h 332"/>
                  <a:gd name="T26" fmla="*/ 244 w 550"/>
                  <a:gd name="T27" fmla="*/ 226 h 332"/>
                  <a:gd name="T28" fmla="*/ 519 w 550"/>
                  <a:gd name="T29" fmla="*/ 260 h 332"/>
                  <a:gd name="T30" fmla="*/ 505 w 550"/>
                  <a:gd name="T31" fmla="*/ 218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0" h="332">
                    <a:moveTo>
                      <a:pt x="24" y="107"/>
                    </a:moveTo>
                    <a:cubicBezTo>
                      <a:pt x="0" y="75"/>
                      <a:pt x="2" y="53"/>
                      <a:pt x="7" y="40"/>
                    </a:cubicBezTo>
                    <a:cubicBezTo>
                      <a:pt x="19" y="12"/>
                      <a:pt x="59" y="0"/>
                      <a:pt x="121" y="5"/>
                    </a:cubicBezTo>
                    <a:cubicBezTo>
                      <a:pt x="177" y="11"/>
                      <a:pt x="246" y="30"/>
                      <a:pt x="316" y="60"/>
                    </a:cubicBezTo>
                    <a:cubicBezTo>
                      <a:pt x="410" y="101"/>
                      <a:pt x="491" y="155"/>
                      <a:pt x="526" y="203"/>
                    </a:cubicBezTo>
                    <a:cubicBezTo>
                      <a:pt x="550" y="235"/>
                      <a:pt x="548" y="257"/>
                      <a:pt x="543" y="270"/>
                    </a:cubicBezTo>
                    <a:cubicBezTo>
                      <a:pt x="516" y="332"/>
                      <a:pt x="364" y="306"/>
                      <a:pt x="234" y="250"/>
                    </a:cubicBezTo>
                    <a:cubicBezTo>
                      <a:pt x="140" y="209"/>
                      <a:pt x="59" y="155"/>
                      <a:pt x="24" y="107"/>
                    </a:cubicBezTo>
                    <a:close/>
                    <a:moveTo>
                      <a:pt x="505" y="218"/>
                    </a:moveTo>
                    <a:cubicBezTo>
                      <a:pt x="472" y="174"/>
                      <a:pt x="396" y="123"/>
                      <a:pt x="306" y="84"/>
                    </a:cubicBezTo>
                    <a:cubicBezTo>
                      <a:pt x="239" y="55"/>
                      <a:pt x="172" y="36"/>
                      <a:pt x="118" y="31"/>
                    </a:cubicBezTo>
                    <a:cubicBezTo>
                      <a:pt x="71" y="27"/>
                      <a:pt x="38" y="34"/>
                      <a:pt x="31" y="50"/>
                    </a:cubicBezTo>
                    <a:cubicBezTo>
                      <a:pt x="27" y="60"/>
                      <a:pt x="32" y="74"/>
                      <a:pt x="45" y="92"/>
                    </a:cubicBezTo>
                    <a:cubicBezTo>
                      <a:pt x="78" y="136"/>
                      <a:pt x="154" y="187"/>
                      <a:pt x="244" y="226"/>
                    </a:cubicBezTo>
                    <a:cubicBezTo>
                      <a:pt x="384" y="286"/>
                      <a:pt x="504" y="293"/>
                      <a:pt x="519" y="260"/>
                    </a:cubicBezTo>
                    <a:cubicBezTo>
                      <a:pt x="523" y="250"/>
                      <a:pt x="518" y="236"/>
                      <a:pt x="505" y="218"/>
                    </a:cubicBezTo>
                    <a:close/>
                  </a:path>
                </a:pathLst>
              </a:custGeom>
              <a:grpFill/>
              <a:ln>
                <a:noFill/>
              </a:ln>
            </p:spPr>
            <p:txBody>
              <a:bodyPr/>
              <a:lstStyle/>
              <a:p>
                <a:pPr defTabSz="914400">
                  <a:defRPr/>
                </a:pPr>
                <a:endParaRPr lang="en-AU" sz="1600" kern="0">
                  <a:solidFill>
                    <a:srgbClr val="000000"/>
                  </a:solidFill>
                  <a:latin typeface="Times New Roman" panose="02020603050405020304"/>
                  <a:ea typeface="宋体" panose="02010600030101010101" pitchFamily="2" charset="-122"/>
                </a:endParaRPr>
              </a:p>
            </p:txBody>
          </p:sp>
          <p:sp>
            <p:nvSpPr>
              <p:cNvPr id="57" name="Freeform 308"/>
              <p:cNvSpPr/>
              <p:nvPr/>
            </p:nvSpPr>
            <p:spPr bwMode="auto">
              <a:xfrm>
                <a:off x="5995988" y="4019550"/>
                <a:ext cx="60325" cy="58738"/>
              </a:xfrm>
              <a:custGeom>
                <a:avLst/>
                <a:gdLst>
                  <a:gd name="T0" fmla="*/ 61 w 79"/>
                  <a:gd name="T1" fmla="*/ 68 h 79"/>
                  <a:gd name="T2" fmla="*/ 11 w 79"/>
                  <a:gd name="T3" fmla="*/ 61 h 79"/>
                  <a:gd name="T4" fmla="*/ 19 w 79"/>
                  <a:gd name="T5" fmla="*/ 11 h 79"/>
                  <a:gd name="T6" fmla="*/ 68 w 79"/>
                  <a:gd name="T7" fmla="*/ 18 h 79"/>
                  <a:gd name="T8" fmla="*/ 61 w 79"/>
                  <a:gd name="T9" fmla="*/ 68 h 79"/>
                </a:gdLst>
                <a:ahLst/>
                <a:cxnLst>
                  <a:cxn ang="0">
                    <a:pos x="T0" y="T1"/>
                  </a:cxn>
                  <a:cxn ang="0">
                    <a:pos x="T2" y="T3"/>
                  </a:cxn>
                  <a:cxn ang="0">
                    <a:pos x="T4" y="T5"/>
                  </a:cxn>
                  <a:cxn ang="0">
                    <a:pos x="T6" y="T7"/>
                  </a:cxn>
                  <a:cxn ang="0">
                    <a:pos x="T8" y="T9"/>
                  </a:cxn>
                </a:cxnLst>
                <a:rect l="0" t="0" r="r" b="b"/>
                <a:pathLst>
                  <a:path w="79" h="79">
                    <a:moveTo>
                      <a:pt x="61" y="68"/>
                    </a:moveTo>
                    <a:cubicBezTo>
                      <a:pt x="45" y="79"/>
                      <a:pt x="23" y="76"/>
                      <a:pt x="11" y="61"/>
                    </a:cubicBezTo>
                    <a:cubicBezTo>
                      <a:pt x="0" y="45"/>
                      <a:pt x="3" y="23"/>
                      <a:pt x="19" y="11"/>
                    </a:cubicBezTo>
                    <a:cubicBezTo>
                      <a:pt x="34" y="0"/>
                      <a:pt x="56" y="3"/>
                      <a:pt x="68" y="18"/>
                    </a:cubicBezTo>
                    <a:cubicBezTo>
                      <a:pt x="79" y="34"/>
                      <a:pt x="76" y="56"/>
                      <a:pt x="61" y="68"/>
                    </a:cubicBezTo>
                    <a:close/>
                  </a:path>
                </a:pathLst>
              </a:custGeom>
              <a:grpFill/>
              <a:ln>
                <a:noFill/>
              </a:ln>
            </p:spPr>
            <p:txBody>
              <a:bodyPr/>
              <a:lstStyle/>
              <a:p>
                <a:pPr defTabSz="914400">
                  <a:defRPr/>
                </a:pPr>
                <a:endParaRPr lang="en-AU" sz="1600" kern="0">
                  <a:solidFill>
                    <a:srgbClr val="000000"/>
                  </a:solidFill>
                  <a:latin typeface="Times New Roman" panose="02020603050405020304"/>
                  <a:ea typeface="宋体" panose="02010600030101010101" pitchFamily="2" charset="-122"/>
                </a:endParaRPr>
              </a:p>
            </p:txBody>
          </p:sp>
          <p:sp>
            <p:nvSpPr>
              <p:cNvPr id="58" name="Freeform 309"/>
              <p:cNvSpPr>
                <a:spLocks noEditPoints="1"/>
              </p:cNvSpPr>
              <p:nvPr/>
            </p:nvSpPr>
            <p:spPr bwMode="auto">
              <a:xfrm>
                <a:off x="5821363" y="3925931"/>
                <a:ext cx="411163" cy="342900"/>
              </a:xfrm>
              <a:custGeom>
                <a:avLst/>
                <a:gdLst>
                  <a:gd name="T0" fmla="*/ 40 w 548"/>
                  <a:gd name="T1" fmla="*/ 402 h 456"/>
                  <a:gd name="T2" fmla="*/ 212 w 548"/>
                  <a:gd name="T3" fmla="*/ 145 h 456"/>
                  <a:gd name="T4" fmla="*/ 508 w 548"/>
                  <a:gd name="T5" fmla="*/ 54 h 456"/>
                  <a:gd name="T6" fmla="*/ 336 w 548"/>
                  <a:gd name="T7" fmla="*/ 311 h 456"/>
                  <a:gd name="T8" fmla="*/ 40 w 548"/>
                  <a:gd name="T9" fmla="*/ 402 h 456"/>
                  <a:gd name="T10" fmla="*/ 487 w 548"/>
                  <a:gd name="T11" fmla="*/ 69 h 456"/>
                  <a:gd name="T12" fmla="*/ 228 w 548"/>
                  <a:gd name="T13" fmla="*/ 166 h 456"/>
                  <a:gd name="T14" fmla="*/ 61 w 548"/>
                  <a:gd name="T15" fmla="*/ 387 h 456"/>
                  <a:gd name="T16" fmla="*/ 320 w 548"/>
                  <a:gd name="T17" fmla="*/ 290 h 456"/>
                  <a:gd name="T18" fmla="*/ 487 w 548"/>
                  <a:gd name="T19" fmla="*/ 69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456">
                    <a:moveTo>
                      <a:pt x="40" y="402"/>
                    </a:moveTo>
                    <a:cubicBezTo>
                      <a:pt x="0" y="348"/>
                      <a:pt x="99" y="230"/>
                      <a:pt x="212" y="145"/>
                    </a:cubicBezTo>
                    <a:cubicBezTo>
                      <a:pt x="325" y="61"/>
                      <a:pt x="468" y="0"/>
                      <a:pt x="508" y="54"/>
                    </a:cubicBezTo>
                    <a:cubicBezTo>
                      <a:pt x="548" y="108"/>
                      <a:pt x="449" y="226"/>
                      <a:pt x="336" y="311"/>
                    </a:cubicBezTo>
                    <a:cubicBezTo>
                      <a:pt x="223" y="395"/>
                      <a:pt x="81" y="456"/>
                      <a:pt x="40" y="402"/>
                    </a:cubicBezTo>
                    <a:close/>
                    <a:moveTo>
                      <a:pt x="487" y="69"/>
                    </a:moveTo>
                    <a:cubicBezTo>
                      <a:pt x="465" y="40"/>
                      <a:pt x="350" y="75"/>
                      <a:pt x="228" y="166"/>
                    </a:cubicBezTo>
                    <a:cubicBezTo>
                      <a:pt x="106" y="257"/>
                      <a:pt x="39" y="357"/>
                      <a:pt x="61" y="387"/>
                    </a:cubicBezTo>
                    <a:cubicBezTo>
                      <a:pt x="83" y="416"/>
                      <a:pt x="198" y="381"/>
                      <a:pt x="320" y="290"/>
                    </a:cubicBezTo>
                    <a:cubicBezTo>
                      <a:pt x="442" y="199"/>
                      <a:pt x="509" y="99"/>
                      <a:pt x="487" y="69"/>
                    </a:cubicBezTo>
                    <a:close/>
                  </a:path>
                </a:pathLst>
              </a:custGeom>
              <a:grpFill/>
              <a:ln>
                <a:noFill/>
              </a:ln>
            </p:spPr>
            <p:txBody>
              <a:bodyPr/>
              <a:lstStyle/>
              <a:p>
                <a:pPr defTabSz="914400">
                  <a:defRPr/>
                </a:pPr>
                <a:endParaRPr lang="en-AU" sz="1600" kern="0">
                  <a:solidFill>
                    <a:srgbClr val="000000"/>
                  </a:solidFill>
                  <a:latin typeface="Times New Roman" panose="02020603050405020304"/>
                  <a:ea typeface="宋体" panose="02010600030101010101" pitchFamily="2" charset="-122"/>
                </a:endParaRPr>
              </a:p>
            </p:txBody>
          </p:sp>
        </p:grpSp>
        <p:grpSp>
          <p:nvGrpSpPr>
            <p:cNvPr id="64" name="Group 234"/>
            <p:cNvGrpSpPr/>
            <p:nvPr/>
          </p:nvGrpSpPr>
          <p:grpSpPr>
            <a:xfrm>
              <a:off x="781" y="3773"/>
              <a:ext cx="391" cy="413"/>
              <a:chOff x="1693862" y="4675188"/>
              <a:chExt cx="365125" cy="400050"/>
            </a:xfrm>
            <a:solidFill>
              <a:schemeClr val="bg1"/>
            </a:solidFill>
          </p:grpSpPr>
          <p:sp>
            <p:nvSpPr>
              <p:cNvPr id="65" name="Freeform 335"/>
              <p:cNvSpPr/>
              <p:nvPr/>
            </p:nvSpPr>
            <p:spPr bwMode="auto">
              <a:xfrm>
                <a:off x="1811337" y="4675188"/>
                <a:ext cx="130175" cy="130175"/>
              </a:xfrm>
              <a:custGeom>
                <a:avLst/>
                <a:gdLst>
                  <a:gd name="T0" fmla="*/ 92 w 174"/>
                  <a:gd name="T1" fmla="*/ 171 h 173"/>
                  <a:gd name="T2" fmla="*/ 171 w 174"/>
                  <a:gd name="T3" fmla="*/ 82 h 173"/>
                  <a:gd name="T4" fmla="*/ 82 w 174"/>
                  <a:gd name="T5" fmla="*/ 3 h 173"/>
                  <a:gd name="T6" fmla="*/ 3 w 174"/>
                  <a:gd name="T7" fmla="*/ 92 h 173"/>
                  <a:gd name="T8" fmla="*/ 92 w 174"/>
                  <a:gd name="T9" fmla="*/ 171 h 173"/>
                </a:gdLst>
                <a:ahLst/>
                <a:cxnLst>
                  <a:cxn ang="0">
                    <a:pos x="T0" y="T1"/>
                  </a:cxn>
                  <a:cxn ang="0">
                    <a:pos x="T2" y="T3"/>
                  </a:cxn>
                  <a:cxn ang="0">
                    <a:pos x="T4" y="T5"/>
                  </a:cxn>
                  <a:cxn ang="0">
                    <a:pos x="T6" y="T7"/>
                  </a:cxn>
                  <a:cxn ang="0">
                    <a:pos x="T8" y="T9"/>
                  </a:cxn>
                </a:cxnLst>
                <a:rect l="0" t="0" r="r" b="b"/>
                <a:pathLst>
                  <a:path w="174" h="173">
                    <a:moveTo>
                      <a:pt x="92" y="171"/>
                    </a:moveTo>
                    <a:cubicBezTo>
                      <a:pt x="138" y="168"/>
                      <a:pt x="174" y="128"/>
                      <a:pt x="171" y="82"/>
                    </a:cubicBezTo>
                    <a:cubicBezTo>
                      <a:pt x="168" y="36"/>
                      <a:pt x="128" y="0"/>
                      <a:pt x="82" y="3"/>
                    </a:cubicBezTo>
                    <a:cubicBezTo>
                      <a:pt x="36" y="6"/>
                      <a:pt x="0" y="46"/>
                      <a:pt x="3" y="92"/>
                    </a:cubicBezTo>
                    <a:cubicBezTo>
                      <a:pt x="6" y="138"/>
                      <a:pt x="46" y="173"/>
                      <a:pt x="92" y="171"/>
                    </a:cubicBezTo>
                    <a:close/>
                  </a:path>
                </a:pathLst>
              </a:custGeom>
              <a:grpFill/>
              <a:ln>
                <a:noFill/>
              </a:ln>
            </p:spPr>
            <p:txBody>
              <a:bodyPr/>
              <a:lstStyle/>
              <a:p>
                <a:pPr defTabSz="914400">
                  <a:defRPr/>
                </a:pPr>
                <a:endParaRPr lang="en-AU" sz="1600" kern="0">
                  <a:solidFill>
                    <a:srgbClr val="000000"/>
                  </a:solidFill>
                  <a:latin typeface="Times New Roman" panose="02020603050405020304"/>
                  <a:ea typeface="宋体" panose="02010600030101010101" pitchFamily="2" charset="-122"/>
                </a:endParaRPr>
              </a:p>
            </p:txBody>
          </p:sp>
          <p:sp>
            <p:nvSpPr>
              <p:cNvPr id="66" name="Freeform 336"/>
              <p:cNvSpPr/>
              <p:nvPr/>
            </p:nvSpPr>
            <p:spPr bwMode="auto">
              <a:xfrm>
                <a:off x="1693862" y="4826000"/>
                <a:ext cx="365125" cy="249238"/>
              </a:xfrm>
              <a:custGeom>
                <a:avLst/>
                <a:gdLst>
                  <a:gd name="T0" fmla="*/ 457 w 486"/>
                  <a:gd name="T1" fmla="*/ 129 h 331"/>
                  <a:gd name="T2" fmla="*/ 254 w 486"/>
                  <a:gd name="T3" fmla="*/ 0 h 331"/>
                  <a:gd name="T4" fmla="*/ 254 w 486"/>
                  <a:gd name="T5" fmla="*/ 106 h 331"/>
                  <a:gd name="T6" fmla="*/ 254 w 486"/>
                  <a:gd name="T7" fmla="*/ 107 h 331"/>
                  <a:gd name="T8" fmla="*/ 257 w 486"/>
                  <a:gd name="T9" fmla="*/ 108 h 331"/>
                  <a:gd name="T10" fmla="*/ 263 w 486"/>
                  <a:gd name="T11" fmla="*/ 110 h 331"/>
                  <a:gd name="T12" fmla="*/ 276 w 486"/>
                  <a:gd name="T13" fmla="*/ 66 h 331"/>
                  <a:gd name="T14" fmla="*/ 346 w 486"/>
                  <a:gd name="T15" fmla="*/ 234 h 331"/>
                  <a:gd name="T16" fmla="*/ 279 w 486"/>
                  <a:gd name="T17" fmla="*/ 212 h 331"/>
                  <a:gd name="T18" fmla="*/ 267 w 486"/>
                  <a:gd name="T19" fmla="*/ 185 h 331"/>
                  <a:gd name="T20" fmla="*/ 264 w 486"/>
                  <a:gd name="T21" fmla="*/ 137 h 331"/>
                  <a:gd name="T22" fmla="*/ 262 w 486"/>
                  <a:gd name="T23" fmla="*/ 136 h 331"/>
                  <a:gd name="T24" fmla="*/ 222 w 486"/>
                  <a:gd name="T25" fmla="*/ 136 h 331"/>
                  <a:gd name="T26" fmla="*/ 219 w 486"/>
                  <a:gd name="T27" fmla="*/ 185 h 331"/>
                  <a:gd name="T28" fmla="*/ 207 w 486"/>
                  <a:gd name="T29" fmla="*/ 212 h 331"/>
                  <a:gd name="T30" fmla="*/ 140 w 486"/>
                  <a:gd name="T31" fmla="*/ 234 h 331"/>
                  <a:gd name="T32" fmla="*/ 210 w 486"/>
                  <a:gd name="T33" fmla="*/ 66 h 331"/>
                  <a:gd name="T34" fmla="*/ 223 w 486"/>
                  <a:gd name="T35" fmla="*/ 110 h 331"/>
                  <a:gd name="T36" fmla="*/ 229 w 486"/>
                  <a:gd name="T37" fmla="*/ 108 h 331"/>
                  <a:gd name="T38" fmla="*/ 231 w 486"/>
                  <a:gd name="T39" fmla="*/ 107 h 331"/>
                  <a:gd name="T40" fmla="*/ 231 w 486"/>
                  <a:gd name="T41" fmla="*/ 106 h 331"/>
                  <a:gd name="T42" fmla="*/ 231 w 486"/>
                  <a:gd name="T43" fmla="*/ 104 h 331"/>
                  <a:gd name="T44" fmla="*/ 231 w 486"/>
                  <a:gd name="T45" fmla="*/ 0 h 331"/>
                  <a:gd name="T46" fmla="*/ 29 w 486"/>
                  <a:gd name="T47" fmla="*/ 129 h 331"/>
                  <a:gd name="T48" fmla="*/ 0 w 486"/>
                  <a:gd name="T49" fmla="*/ 331 h 331"/>
                  <a:gd name="T50" fmla="*/ 69 w 486"/>
                  <a:gd name="T51" fmla="*/ 331 h 331"/>
                  <a:gd name="T52" fmla="*/ 100 w 486"/>
                  <a:gd name="T53" fmla="*/ 159 h 331"/>
                  <a:gd name="T54" fmla="*/ 110 w 486"/>
                  <a:gd name="T55" fmla="*/ 151 h 331"/>
                  <a:gd name="T56" fmla="*/ 117 w 486"/>
                  <a:gd name="T57" fmla="*/ 160 h 331"/>
                  <a:gd name="T58" fmla="*/ 109 w 486"/>
                  <a:gd name="T59" fmla="*/ 331 h 331"/>
                  <a:gd name="T60" fmla="*/ 218 w 486"/>
                  <a:gd name="T61" fmla="*/ 331 h 331"/>
                  <a:gd name="T62" fmla="*/ 242 w 486"/>
                  <a:gd name="T63" fmla="*/ 331 h 331"/>
                  <a:gd name="T64" fmla="*/ 377 w 486"/>
                  <a:gd name="T65" fmla="*/ 331 h 331"/>
                  <a:gd name="T66" fmla="*/ 369 w 486"/>
                  <a:gd name="T67" fmla="*/ 160 h 331"/>
                  <a:gd name="T68" fmla="*/ 376 w 486"/>
                  <a:gd name="T69" fmla="*/ 151 h 331"/>
                  <a:gd name="T70" fmla="*/ 386 w 486"/>
                  <a:gd name="T71" fmla="*/ 159 h 331"/>
                  <a:gd name="T72" fmla="*/ 417 w 486"/>
                  <a:gd name="T73" fmla="*/ 331 h 331"/>
                  <a:gd name="T74" fmla="*/ 486 w 486"/>
                  <a:gd name="T75" fmla="*/ 331 h 331"/>
                  <a:gd name="T76" fmla="*/ 457 w 486"/>
                  <a:gd name="T77" fmla="*/ 129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6" h="331">
                    <a:moveTo>
                      <a:pt x="457" y="129"/>
                    </a:moveTo>
                    <a:cubicBezTo>
                      <a:pt x="432" y="23"/>
                      <a:pt x="349" y="1"/>
                      <a:pt x="254" y="0"/>
                    </a:cubicBezTo>
                    <a:cubicBezTo>
                      <a:pt x="254" y="106"/>
                      <a:pt x="254" y="106"/>
                      <a:pt x="254" y="106"/>
                    </a:cubicBezTo>
                    <a:cubicBezTo>
                      <a:pt x="254" y="106"/>
                      <a:pt x="254" y="107"/>
                      <a:pt x="254" y="107"/>
                    </a:cubicBezTo>
                    <a:cubicBezTo>
                      <a:pt x="255" y="108"/>
                      <a:pt x="256" y="108"/>
                      <a:pt x="257" y="108"/>
                    </a:cubicBezTo>
                    <a:cubicBezTo>
                      <a:pt x="259" y="109"/>
                      <a:pt x="261" y="109"/>
                      <a:pt x="263" y="110"/>
                    </a:cubicBezTo>
                    <a:cubicBezTo>
                      <a:pt x="264" y="86"/>
                      <a:pt x="267" y="67"/>
                      <a:pt x="276" y="66"/>
                    </a:cubicBezTo>
                    <a:cubicBezTo>
                      <a:pt x="342" y="62"/>
                      <a:pt x="372" y="222"/>
                      <a:pt x="346" y="234"/>
                    </a:cubicBezTo>
                    <a:cubicBezTo>
                      <a:pt x="326" y="243"/>
                      <a:pt x="297" y="226"/>
                      <a:pt x="279" y="212"/>
                    </a:cubicBezTo>
                    <a:cubicBezTo>
                      <a:pt x="269" y="205"/>
                      <a:pt x="268" y="195"/>
                      <a:pt x="267" y="185"/>
                    </a:cubicBezTo>
                    <a:cubicBezTo>
                      <a:pt x="266" y="173"/>
                      <a:pt x="264" y="155"/>
                      <a:pt x="264" y="137"/>
                    </a:cubicBezTo>
                    <a:cubicBezTo>
                      <a:pt x="263" y="137"/>
                      <a:pt x="263" y="136"/>
                      <a:pt x="262" y="136"/>
                    </a:cubicBezTo>
                    <a:cubicBezTo>
                      <a:pt x="249" y="131"/>
                      <a:pt x="235" y="131"/>
                      <a:pt x="222" y="136"/>
                    </a:cubicBezTo>
                    <a:cubicBezTo>
                      <a:pt x="222" y="154"/>
                      <a:pt x="220" y="173"/>
                      <a:pt x="219" y="185"/>
                    </a:cubicBezTo>
                    <a:cubicBezTo>
                      <a:pt x="218" y="195"/>
                      <a:pt x="217" y="205"/>
                      <a:pt x="207" y="212"/>
                    </a:cubicBezTo>
                    <a:cubicBezTo>
                      <a:pt x="189" y="226"/>
                      <a:pt x="160" y="243"/>
                      <a:pt x="140" y="234"/>
                    </a:cubicBezTo>
                    <a:cubicBezTo>
                      <a:pt x="114" y="222"/>
                      <a:pt x="144" y="62"/>
                      <a:pt x="210" y="66"/>
                    </a:cubicBezTo>
                    <a:cubicBezTo>
                      <a:pt x="219" y="67"/>
                      <a:pt x="222" y="86"/>
                      <a:pt x="223" y="110"/>
                    </a:cubicBezTo>
                    <a:cubicBezTo>
                      <a:pt x="225" y="109"/>
                      <a:pt x="227" y="108"/>
                      <a:pt x="229" y="108"/>
                    </a:cubicBezTo>
                    <a:cubicBezTo>
                      <a:pt x="230" y="108"/>
                      <a:pt x="231" y="108"/>
                      <a:pt x="231" y="107"/>
                    </a:cubicBezTo>
                    <a:cubicBezTo>
                      <a:pt x="231" y="107"/>
                      <a:pt x="231" y="106"/>
                      <a:pt x="231" y="106"/>
                    </a:cubicBezTo>
                    <a:cubicBezTo>
                      <a:pt x="231" y="104"/>
                      <a:pt x="231" y="104"/>
                      <a:pt x="231" y="104"/>
                    </a:cubicBezTo>
                    <a:cubicBezTo>
                      <a:pt x="231" y="0"/>
                      <a:pt x="231" y="0"/>
                      <a:pt x="231" y="0"/>
                    </a:cubicBezTo>
                    <a:cubicBezTo>
                      <a:pt x="136" y="1"/>
                      <a:pt x="54" y="23"/>
                      <a:pt x="29" y="129"/>
                    </a:cubicBezTo>
                    <a:cubicBezTo>
                      <a:pt x="0" y="331"/>
                      <a:pt x="0" y="331"/>
                      <a:pt x="0" y="331"/>
                    </a:cubicBezTo>
                    <a:cubicBezTo>
                      <a:pt x="69" y="331"/>
                      <a:pt x="69" y="331"/>
                      <a:pt x="69" y="331"/>
                    </a:cubicBezTo>
                    <a:cubicBezTo>
                      <a:pt x="100" y="159"/>
                      <a:pt x="100" y="159"/>
                      <a:pt x="100" y="159"/>
                    </a:cubicBezTo>
                    <a:cubicBezTo>
                      <a:pt x="102" y="154"/>
                      <a:pt x="105" y="151"/>
                      <a:pt x="110" y="151"/>
                    </a:cubicBezTo>
                    <a:cubicBezTo>
                      <a:pt x="114" y="152"/>
                      <a:pt x="118" y="154"/>
                      <a:pt x="117" y="160"/>
                    </a:cubicBezTo>
                    <a:cubicBezTo>
                      <a:pt x="109" y="331"/>
                      <a:pt x="109" y="331"/>
                      <a:pt x="109" y="331"/>
                    </a:cubicBezTo>
                    <a:cubicBezTo>
                      <a:pt x="218" y="331"/>
                      <a:pt x="218" y="331"/>
                      <a:pt x="218" y="331"/>
                    </a:cubicBezTo>
                    <a:cubicBezTo>
                      <a:pt x="242" y="331"/>
                      <a:pt x="242" y="331"/>
                      <a:pt x="242" y="331"/>
                    </a:cubicBezTo>
                    <a:cubicBezTo>
                      <a:pt x="377" y="331"/>
                      <a:pt x="377" y="331"/>
                      <a:pt x="377" y="331"/>
                    </a:cubicBezTo>
                    <a:cubicBezTo>
                      <a:pt x="369" y="160"/>
                      <a:pt x="369" y="160"/>
                      <a:pt x="369" y="160"/>
                    </a:cubicBezTo>
                    <a:cubicBezTo>
                      <a:pt x="368" y="154"/>
                      <a:pt x="372" y="152"/>
                      <a:pt x="376" y="151"/>
                    </a:cubicBezTo>
                    <a:cubicBezTo>
                      <a:pt x="381" y="151"/>
                      <a:pt x="384" y="154"/>
                      <a:pt x="386" y="159"/>
                    </a:cubicBezTo>
                    <a:cubicBezTo>
                      <a:pt x="417" y="331"/>
                      <a:pt x="417" y="331"/>
                      <a:pt x="417" y="331"/>
                    </a:cubicBezTo>
                    <a:cubicBezTo>
                      <a:pt x="486" y="331"/>
                      <a:pt x="486" y="331"/>
                      <a:pt x="486" y="331"/>
                    </a:cubicBezTo>
                    <a:lnTo>
                      <a:pt x="457" y="129"/>
                    </a:lnTo>
                    <a:close/>
                  </a:path>
                </a:pathLst>
              </a:custGeom>
              <a:grpFill/>
              <a:ln>
                <a:noFill/>
              </a:ln>
            </p:spPr>
            <p:txBody>
              <a:bodyPr/>
              <a:lstStyle/>
              <a:p>
                <a:pPr defTabSz="914400">
                  <a:defRPr/>
                </a:pPr>
                <a:endParaRPr lang="en-AU" sz="1600" kern="0">
                  <a:solidFill>
                    <a:srgbClr val="000000"/>
                  </a:solidFill>
                  <a:latin typeface="Times New Roman" panose="02020603050405020304"/>
                  <a:ea typeface="宋体" panose="02010600030101010101" pitchFamily="2" charset="-122"/>
                </a:endParaRPr>
              </a:p>
            </p:txBody>
          </p:sp>
        </p:grpSp>
        <p:grpSp>
          <p:nvGrpSpPr>
            <p:cNvPr id="70" name="Group 246"/>
            <p:cNvGrpSpPr/>
            <p:nvPr/>
          </p:nvGrpSpPr>
          <p:grpSpPr>
            <a:xfrm>
              <a:off x="7923" y="1873"/>
              <a:ext cx="494" cy="404"/>
              <a:chOff x="1635125" y="3014663"/>
              <a:chExt cx="460375" cy="392112"/>
            </a:xfrm>
            <a:solidFill>
              <a:schemeClr val="bg1"/>
            </a:solidFill>
          </p:grpSpPr>
          <p:sp>
            <p:nvSpPr>
              <p:cNvPr id="75" name="Freeform 348"/>
              <p:cNvSpPr/>
              <p:nvPr/>
            </p:nvSpPr>
            <p:spPr bwMode="auto">
              <a:xfrm>
                <a:off x="1635125" y="3014663"/>
                <a:ext cx="460375" cy="238125"/>
              </a:xfrm>
              <a:custGeom>
                <a:avLst/>
                <a:gdLst>
                  <a:gd name="T0" fmla="*/ 159 w 613"/>
                  <a:gd name="T1" fmla="*/ 254 h 316"/>
                  <a:gd name="T2" fmla="*/ 203 w 613"/>
                  <a:gd name="T3" fmla="*/ 148 h 316"/>
                  <a:gd name="T4" fmla="*/ 222 w 613"/>
                  <a:gd name="T5" fmla="*/ 136 h 316"/>
                  <a:gd name="T6" fmla="*/ 240 w 613"/>
                  <a:gd name="T7" fmla="*/ 149 h 316"/>
                  <a:gd name="T8" fmla="*/ 306 w 613"/>
                  <a:gd name="T9" fmla="*/ 316 h 316"/>
                  <a:gd name="T10" fmla="*/ 372 w 613"/>
                  <a:gd name="T11" fmla="*/ 149 h 316"/>
                  <a:gd name="T12" fmla="*/ 391 w 613"/>
                  <a:gd name="T13" fmla="*/ 136 h 316"/>
                  <a:gd name="T14" fmla="*/ 391 w 613"/>
                  <a:gd name="T15" fmla="*/ 136 h 316"/>
                  <a:gd name="T16" fmla="*/ 409 w 613"/>
                  <a:gd name="T17" fmla="*/ 148 h 316"/>
                  <a:gd name="T18" fmla="*/ 452 w 613"/>
                  <a:gd name="T19" fmla="*/ 254 h 316"/>
                  <a:gd name="T20" fmla="*/ 583 w 613"/>
                  <a:gd name="T21" fmla="*/ 254 h 316"/>
                  <a:gd name="T22" fmla="*/ 613 w 613"/>
                  <a:gd name="T23" fmla="*/ 161 h 316"/>
                  <a:gd name="T24" fmla="*/ 566 w 613"/>
                  <a:gd name="T25" fmla="*/ 47 h 316"/>
                  <a:gd name="T26" fmla="*/ 453 w 613"/>
                  <a:gd name="T27" fmla="*/ 0 h 316"/>
                  <a:gd name="T28" fmla="*/ 339 w 613"/>
                  <a:gd name="T29" fmla="*/ 47 h 316"/>
                  <a:gd name="T30" fmla="*/ 307 w 613"/>
                  <a:gd name="T31" fmla="*/ 80 h 316"/>
                  <a:gd name="T32" fmla="*/ 273 w 613"/>
                  <a:gd name="T33" fmla="*/ 46 h 316"/>
                  <a:gd name="T34" fmla="*/ 160 w 613"/>
                  <a:gd name="T35" fmla="*/ 0 h 316"/>
                  <a:gd name="T36" fmla="*/ 47 w 613"/>
                  <a:gd name="T37" fmla="*/ 47 h 316"/>
                  <a:gd name="T38" fmla="*/ 0 w 613"/>
                  <a:gd name="T39" fmla="*/ 160 h 316"/>
                  <a:gd name="T40" fmla="*/ 30 w 613"/>
                  <a:gd name="T41" fmla="*/ 254 h 316"/>
                  <a:gd name="T42" fmla="*/ 159 w 613"/>
                  <a:gd name="T43" fmla="*/ 25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3" h="316">
                    <a:moveTo>
                      <a:pt x="159" y="254"/>
                    </a:moveTo>
                    <a:cubicBezTo>
                      <a:pt x="203" y="148"/>
                      <a:pt x="203" y="148"/>
                      <a:pt x="203" y="148"/>
                    </a:cubicBezTo>
                    <a:cubicBezTo>
                      <a:pt x="207" y="141"/>
                      <a:pt x="214" y="136"/>
                      <a:pt x="222" y="136"/>
                    </a:cubicBezTo>
                    <a:cubicBezTo>
                      <a:pt x="230" y="136"/>
                      <a:pt x="237" y="141"/>
                      <a:pt x="240" y="149"/>
                    </a:cubicBezTo>
                    <a:cubicBezTo>
                      <a:pt x="306" y="316"/>
                      <a:pt x="306" y="316"/>
                      <a:pt x="306" y="316"/>
                    </a:cubicBezTo>
                    <a:cubicBezTo>
                      <a:pt x="372" y="149"/>
                      <a:pt x="372" y="149"/>
                      <a:pt x="372" y="149"/>
                    </a:cubicBezTo>
                    <a:cubicBezTo>
                      <a:pt x="375" y="141"/>
                      <a:pt x="382" y="136"/>
                      <a:pt x="391" y="136"/>
                    </a:cubicBezTo>
                    <a:cubicBezTo>
                      <a:pt x="391" y="136"/>
                      <a:pt x="391" y="136"/>
                      <a:pt x="391" y="136"/>
                    </a:cubicBezTo>
                    <a:cubicBezTo>
                      <a:pt x="399" y="136"/>
                      <a:pt x="406" y="141"/>
                      <a:pt x="409" y="148"/>
                    </a:cubicBezTo>
                    <a:cubicBezTo>
                      <a:pt x="452" y="254"/>
                      <a:pt x="452" y="254"/>
                      <a:pt x="452" y="254"/>
                    </a:cubicBezTo>
                    <a:cubicBezTo>
                      <a:pt x="583" y="254"/>
                      <a:pt x="583" y="254"/>
                      <a:pt x="583" y="254"/>
                    </a:cubicBezTo>
                    <a:cubicBezTo>
                      <a:pt x="602" y="227"/>
                      <a:pt x="613" y="195"/>
                      <a:pt x="613" y="161"/>
                    </a:cubicBezTo>
                    <a:cubicBezTo>
                      <a:pt x="613" y="118"/>
                      <a:pt x="596" y="78"/>
                      <a:pt x="566" y="47"/>
                    </a:cubicBezTo>
                    <a:cubicBezTo>
                      <a:pt x="536" y="17"/>
                      <a:pt x="495" y="0"/>
                      <a:pt x="453" y="0"/>
                    </a:cubicBezTo>
                    <a:cubicBezTo>
                      <a:pt x="410" y="0"/>
                      <a:pt x="370" y="17"/>
                      <a:pt x="339" y="47"/>
                    </a:cubicBezTo>
                    <a:cubicBezTo>
                      <a:pt x="307" y="80"/>
                      <a:pt x="307" y="80"/>
                      <a:pt x="307" y="80"/>
                    </a:cubicBezTo>
                    <a:cubicBezTo>
                      <a:pt x="273" y="46"/>
                      <a:pt x="273" y="46"/>
                      <a:pt x="273" y="46"/>
                    </a:cubicBezTo>
                    <a:cubicBezTo>
                      <a:pt x="243" y="16"/>
                      <a:pt x="203" y="0"/>
                      <a:pt x="160" y="0"/>
                    </a:cubicBezTo>
                    <a:cubicBezTo>
                      <a:pt x="117" y="0"/>
                      <a:pt x="77" y="16"/>
                      <a:pt x="47" y="47"/>
                    </a:cubicBezTo>
                    <a:cubicBezTo>
                      <a:pt x="16" y="77"/>
                      <a:pt x="0" y="117"/>
                      <a:pt x="0" y="160"/>
                    </a:cubicBezTo>
                    <a:cubicBezTo>
                      <a:pt x="0" y="194"/>
                      <a:pt x="10" y="227"/>
                      <a:pt x="30" y="254"/>
                    </a:cubicBezTo>
                    <a:lnTo>
                      <a:pt x="159" y="254"/>
                    </a:lnTo>
                    <a:close/>
                  </a:path>
                </a:pathLst>
              </a:custGeom>
              <a:grpFill/>
              <a:ln>
                <a:noFill/>
              </a:ln>
            </p:spPr>
            <p:txBody>
              <a:bodyPr/>
              <a:lstStyle/>
              <a:p>
                <a:pPr defTabSz="914400">
                  <a:defRPr/>
                </a:pPr>
                <a:endParaRPr lang="en-AU" sz="1600" kern="0">
                  <a:solidFill>
                    <a:srgbClr val="000000"/>
                  </a:solidFill>
                  <a:latin typeface="Times New Roman" panose="02020603050405020304"/>
                  <a:ea typeface="宋体" panose="02010600030101010101" pitchFamily="2" charset="-122"/>
                </a:endParaRPr>
              </a:p>
            </p:txBody>
          </p:sp>
          <p:sp>
            <p:nvSpPr>
              <p:cNvPr id="78" name="Freeform 349"/>
              <p:cNvSpPr/>
              <p:nvPr/>
            </p:nvSpPr>
            <p:spPr bwMode="auto">
              <a:xfrm>
                <a:off x="1685925" y="3171825"/>
                <a:ext cx="358775" cy="234950"/>
              </a:xfrm>
              <a:custGeom>
                <a:avLst/>
                <a:gdLst>
                  <a:gd name="T0" fmla="*/ 372 w 479"/>
                  <a:gd name="T1" fmla="*/ 85 h 312"/>
                  <a:gd name="T2" fmla="*/ 353 w 479"/>
                  <a:gd name="T3" fmla="*/ 72 h 312"/>
                  <a:gd name="T4" fmla="*/ 324 w 479"/>
                  <a:gd name="T5" fmla="*/ 1 h 312"/>
                  <a:gd name="T6" fmla="*/ 258 w 479"/>
                  <a:gd name="T7" fmla="*/ 169 h 312"/>
                  <a:gd name="T8" fmla="*/ 239 w 479"/>
                  <a:gd name="T9" fmla="*/ 182 h 312"/>
                  <a:gd name="T10" fmla="*/ 221 w 479"/>
                  <a:gd name="T11" fmla="*/ 169 h 312"/>
                  <a:gd name="T12" fmla="*/ 154 w 479"/>
                  <a:gd name="T13" fmla="*/ 0 h 312"/>
                  <a:gd name="T14" fmla="*/ 123 w 479"/>
                  <a:gd name="T15" fmla="*/ 72 h 312"/>
                  <a:gd name="T16" fmla="*/ 105 w 479"/>
                  <a:gd name="T17" fmla="*/ 85 h 312"/>
                  <a:gd name="T18" fmla="*/ 0 w 479"/>
                  <a:gd name="T19" fmla="*/ 85 h 312"/>
                  <a:gd name="T20" fmla="*/ 220 w 479"/>
                  <a:gd name="T21" fmla="*/ 303 h 312"/>
                  <a:gd name="T22" fmla="*/ 241 w 479"/>
                  <a:gd name="T23" fmla="*/ 312 h 312"/>
                  <a:gd name="T24" fmla="*/ 241 w 479"/>
                  <a:gd name="T25" fmla="*/ 312 h 312"/>
                  <a:gd name="T26" fmla="*/ 262 w 479"/>
                  <a:gd name="T27" fmla="*/ 303 h 312"/>
                  <a:gd name="T28" fmla="*/ 479 w 479"/>
                  <a:gd name="T29" fmla="*/ 85 h 312"/>
                  <a:gd name="T30" fmla="*/ 372 w 479"/>
                  <a:gd name="T31" fmla="*/ 8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9" h="312">
                    <a:moveTo>
                      <a:pt x="372" y="85"/>
                    </a:moveTo>
                    <a:cubicBezTo>
                      <a:pt x="364" y="85"/>
                      <a:pt x="356" y="80"/>
                      <a:pt x="353" y="72"/>
                    </a:cubicBezTo>
                    <a:cubicBezTo>
                      <a:pt x="324" y="1"/>
                      <a:pt x="324" y="1"/>
                      <a:pt x="324" y="1"/>
                    </a:cubicBezTo>
                    <a:cubicBezTo>
                      <a:pt x="258" y="169"/>
                      <a:pt x="258" y="169"/>
                      <a:pt x="258" y="169"/>
                    </a:cubicBezTo>
                    <a:cubicBezTo>
                      <a:pt x="255" y="177"/>
                      <a:pt x="248" y="182"/>
                      <a:pt x="239" y="182"/>
                    </a:cubicBezTo>
                    <a:cubicBezTo>
                      <a:pt x="231" y="182"/>
                      <a:pt x="224" y="177"/>
                      <a:pt x="221" y="169"/>
                    </a:cubicBezTo>
                    <a:cubicBezTo>
                      <a:pt x="154" y="0"/>
                      <a:pt x="154" y="0"/>
                      <a:pt x="154" y="0"/>
                    </a:cubicBezTo>
                    <a:cubicBezTo>
                      <a:pt x="123" y="72"/>
                      <a:pt x="123" y="72"/>
                      <a:pt x="123" y="72"/>
                    </a:cubicBezTo>
                    <a:cubicBezTo>
                      <a:pt x="120" y="80"/>
                      <a:pt x="113" y="85"/>
                      <a:pt x="105" y="85"/>
                    </a:cubicBezTo>
                    <a:cubicBezTo>
                      <a:pt x="0" y="85"/>
                      <a:pt x="0" y="85"/>
                      <a:pt x="0" y="85"/>
                    </a:cubicBezTo>
                    <a:cubicBezTo>
                      <a:pt x="220" y="303"/>
                      <a:pt x="220" y="303"/>
                      <a:pt x="220" y="303"/>
                    </a:cubicBezTo>
                    <a:cubicBezTo>
                      <a:pt x="226" y="309"/>
                      <a:pt x="233" y="312"/>
                      <a:pt x="241" y="312"/>
                    </a:cubicBezTo>
                    <a:cubicBezTo>
                      <a:pt x="241" y="312"/>
                      <a:pt x="241" y="312"/>
                      <a:pt x="241" y="312"/>
                    </a:cubicBezTo>
                    <a:cubicBezTo>
                      <a:pt x="249" y="312"/>
                      <a:pt x="256" y="309"/>
                      <a:pt x="262" y="303"/>
                    </a:cubicBezTo>
                    <a:cubicBezTo>
                      <a:pt x="479" y="85"/>
                      <a:pt x="479" y="85"/>
                      <a:pt x="479" y="85"/>
                    </a:cubicBezTo>
                    <a:lnTo>
                      <a:pt x="372" y="85"/>
                    </a:lnTo>
                    <a:close/>
                  </a:path>
                </a:pathLst>
              </a:custGeom>
              <a:grpFill/>
              <a:ln>
                <a:noFill/>
              </a:ln>
            </p:spPr>
            <p:txBody>
              <a:bodyPr/>
              <a:lstStyle/>
              <a:p>
                <a:pPr defTabSz="914400">
                  <a:defRPr/>
                </a:pPr>
                <a:endParaRPr lang="en-AU" sz="1600" kern="0">
                  <a:solidFill>
                    <a:srgbClr val="000000"/>
                  </a:solidFill>
                  <a:latin typeface="Times New Roman" panose="02020603050405020304"/>
                  <a:ea typeface="宋体" panose="02010600030101010101" pitchFamily="2" charset="-122"/>
                </a:endParaRPr>
              </a:p>
            </p:txBody>
          </p:sp>
        </p:grpSp>
        <p:sp>
          <p:nvSpPr>
            <p:cNvPr id="60" name="文本占位符 21"/>
            <p:cNvSpPr txBox="1"/>
            <p:nvPr/>
          </p:nvSpPr>
          <p:spPr>
            <a:xfrm>
              <a:off x="4229" y="0"/>
              <a:ext cx="6415" cy="686"/>
            </a:xfrm>
            <a:prstGeom prst="rect">
              <a:avLst/>
            </a:prstGeom>
          </p:spPr>
          <p:txBody>
            <a:bodyPr/>
            <a:lstStyle>
              <a:defPPr>
                <a:defRPr lang="en-US"/>
              </a:defPPr>
              <a:lvl1pPr indent="0" algn="ctr" defTabSz="914400">
                <a:spcBef>
                  <a:spcPct val="20000"/>
                </a:spcBef>
                <a:buFont typeface="Arial" panose="020B0604020202020204" pitchFamily="34" charset="0"/>
                <a:buNone/>
                <a:defRPr sz="1600" b="1" i="0" baseline="0">
                  <a:latin typeface="楷体" panose="02010609060101010101" pitchFamily="49" charset="-122"/>
                  <a:ea typeface="楷体" panose="02010609060101010101" pitchFamily="49" charset="-122"/>
                </a:defRPr>
              </a:lvl1pPr>
              <a:lvl2pPr indent="0" defTabSz="914400">
                <a:spcBef>
                  <a:spcPct val="20000"/>
                </a:spcBef>
                <a:buFont typeface="Arial" panose="020B0604020202020204" pitchFamily="34" charset="0"/>
                <a:buNone/>
                <a:defRPr sz="2800"/>
              </a:lvl2pPr>
              <a:lvl3pPr indent="0" defTabSz="914400">
                <a:spcBef>
                  <a:spcPct val="20000"/>
                </a:spcBef>
                <a:buFont typeface="Arial" panose="020B0604020202020204" pitchFamily="34" charset="0"/>
                <a:buNone/>
                <a:defRPr sz="2400"/>
              </a:lvl3pPr>
              <a:lvl4pPr indent="0" defTabSz="914400">
                <a:spcBef>
                  <a:spcPct val="20000"/>
                </a:spcBef>
                <a:buFont typeface="Arial" panose="020B0604020202020204" pitchFamily="34" charset="0"/>
                <a:buNone/>
                <a:defRPr sz="2000"/>
              </a:lvl4pPr>
              <a:lvl5pPr indent="0" defTabSz="914400">
                <a:spcBef>
                  <a:spcPct val="20000"/>
                </a:spcBef>
                <a:buFont typeface="Arial" panose="020B0604020202020204" pitchFamily="34" charset="0"/>
                <a:buNone/>
                <a:defRPr sz="2000"/>
              </a:lvl5pPr>
              <a:lvl6pPr marL="2514600" indent="-228600" defTabSz="914400">
                <a:spcBef>
                  <a:spcPct val="20000"/>
                </a:spcBef>
                <a:buFont typeface="Arial" panose="020B0604020202020204" pitchFamily="34" charset="0"/>
                <a:buChar char="•"/>
                <a:defRPr sz="2000"/>
              </a:lvl6pPr>
              <a:lvl7pPr marL="2971800" indent="-228600" defTabSz="914400">
                <a:spcBef>
                  <a:spcPct val="20000"/>
                </a:spcBef>
                <a:buFont typeface="Arial" panose="020B0604020202020204" pitchFamily="34" charset="0"/>
                <a:buChar char="•"/>
                <a:defRPr sz="2000"/>
              </a:lvl7pPr>
              <a:lvl8pPr marL="3429000" indent="-228600" defTabSz="914400">
                <a:spcBef>
                  <a:spcPct val="20000"/>
                </a:spcBef>
                <a:buFont typeface="Arial" panose="020B0604020202020204" pitchFamily="34" charset="0"/>
                <a:buChar char="•"/>
                <a:defRPr sz="2000"/>
              </a:lvl8pPr>
              <a:lvl9pPr marL="3886200" indent="-228600" defTabSz="914400">
                <a:spcBef>
                  <a:spcPct val="20000"/>
                </a:spcBef>
                <a:buFont typeface="Arial" panose="020B0604020202020204" pitchFamily="34" charset="0"/>
                <a:buChar char="•"/>
                <a:defRPr sz="2000"/>
              </a:lvl9pPr>
            </a:lstStyle>
            <a:p>
              <a:endParaRPr lang="zh-CN" altLang="en-US" dirty="0"/>
            </a:p>
          </p:txBody>
        </p:sp>
        <p:grpSp>
          <p:nvGrpSpPr>
            <p:cNvPr id="59" name="Group 173"/>
            <p:cNvGrpSpPr/>
            <p:nvPr/>
          </p:nvGrpSpPr>
          <p:grpSpPr>
            <a:xfrm>
              <a:off x="759" y="1804"/>
              <a:ext cx="436" cy="437"/>
              <a:chOff x="839787" y="3005138"/>
              <a:chExt cx="406400" cy="423862"/>
            </a:xfrm>
            <a:solidFill>
              <a:schemeClr val="bg1"/>
            </a:solidFill>
          </p:grpSpPr>
          <p:sp>
            <p:nvSpPr>
              <p:cNvPr id="61" name="Freeform 287"/>
              <p:cNvSpPr/>
              <p:nvPr/>
            </p:nvSpPr>
            <p:spPr bwMode="auto">
              <a:xfrm>
                <a:off x="985837" y="3094038"/>
                <a:ext cx="84138" cy="100013"/>
              </a:xfrm>
              <a:custGeom>
                <a:avLst/>
                <a:gdLst>
                  <a:gd name="T0" fmla="*/ 53 w 53"/>
                  <a:gd name="T1" fmla="*/ 54 h 63"/>
                  <a:gd name="T2" fmla="*/ 40 w 53"/>
                  <a:gd name="T3" fmla="*/ 63 h 63"/>
                  <a:gd name="T4" fmla="*/ 0 w 53"/>
                  <a:gd name="T5" fmla="*/ 9 h 63"/>
                  <a:gd name="T6" fmla="*/ 12 w 53"/>
                  <a:gd name="T7" fmla="*/ 0 h 63"/>
                  <a:gd name="T8" fmla="*/ 53 w 53"/>
                  <a:gd name="T9" fmla="*/ 54 h 63"/>
                </a:gdLst>
                <a:ahLst/>
                <a:cxnLst>
                  <a:cxn ang="0">
                    <a:pos x="T0" y="T1"/>
                  </a:cxn>
                  <a:cxn ang="0">
                    <a:pos x="T2" y="T3"/>
                  </a:cxn>
                  <a:cxn ang="0">
                    <a:pos x="T4" y="T5"/>
                  </a:cxn>
                  <a:cxn ang="0">
                    <a:pos x="T6" y="T7"/>
                  </a:cxn>
                  <a:cxn ang="0">
                    <a:pos x="T8" y="T9"/>
                  </a:cxn>
                </a:cxnLst>
                <a:rect l="0" t="0" r="r" b="b"/>
                <a:pathLst>
                  <a:path w="53" h="63">
                    <a:moveTo>
                      <a:pt x="53" y="54"/>
                    </a:moveTo>
                    <a:lnTo>
                      <a:pt x="40" y="63"/>
                    </a:lnTo>
                    <a:lnTo>
                      <a:pt x="0" y="9"/>
                    </a:lnTo>
                    <a:lnTo>
                      <a:pt x="12" y="0"/>
                    </a:lnTo>
                    <a:lnTo>
                      <a:pt x="53" y="54"/>
                    </a:lnTo>
                    <a:close/>
                  </a:path>
                </a:pathLst>
              </a:custGeom>
              <a:grpFill/>
              <a:ln>
                <a:noFill/>
              </a:ln>
            </p:spPr>
            <p:txBody>
              <a:bodyPr/>
              <a:lstStyle/>
              <a:p>
                <a:pPr defTabSz="914400">
                  <a:defRPr/>
                </a:pPr>
                <a:endParaRPr lang="en-AU" sz="1600" kern="0">
                  <a:solidFill>
                    <a:srgbClr val="000000"/>
                  </a:solidFill>
                  <a:latin typeface="Times New Roman" panose="02020603050405020304"/>
                  <a:ea typeface="宋体" panose="02010600030101010101" pitchFamily="2" charset="-122"/>
                </a:endParaRPr>
              </a:p>
            </p:txBody>
          </p:sp>
          <p:sp>
            <p:nvSpPr>
              <p:cNvPr id="62" name="Freeform 288"/>
              <p:cNvSpPr/>
              <p:nvPr/>
            </p:nvSpPr>
            <p:spPr bwMode="auto">
              <a:xfrm>
                <a:off x="1098550" y="3244850"/>
                <a:ext cx="82550" cy="100013"/>
              </a:xfrm>
              <a:custGeom>
                <a:avLst/>
                <a:gdLst>
                  <a:gd name="T0" fmla="*/ 12 w 52"/>
                  <a:gd name="T1" fmla="*/ 0 h 63"/>
                  <a:gd name="T2" fmla="*/ 0 w 52"/>
                  <a:gd name="T3" fmla="*/ 9 h 63"/>
                  <a:gd name="T4" fmla="*/ 40 w 52"/>
                  <a:gd name="T5" fmla="*/ 63 h 63"/>
                  <a:gd name="T6" fmla="*/ 52 w 52"/>
                  <a:gd name="T7" fmla="*/ 53 h 63"/>
                  <a:gd name="T8" fmla="*/ 12 w 52"/>
                  <a:gd name="T9" fmla="*/ 0 h 63"/>
                </a:gdLst>
                <a:ahLst/>
                <a:cxnLst>
                  <a:cxn ang="0">
                    <a:pos x="T0" y="T1"/>
                  </a:cxn>
                  <a:cxn ang="0">
                    <a:pos x="T2" y="T3"/>
                  </a:cxn>
                  <a:cxn ang="0">
                    <a:pos x="T4" y="T5"/>
                  </a:cxn>
                  <a:cxn ang="0">
                    <a:pos x="T6" y="T7"/>
                  </a:cxn>
                  <a:cxn ang="0">
                    <a:pos x="T8" y="T9"/>
                  </a:cxn>
                </a:cxnLst>
                <a:rect l="0" t="0" r="r" b="b"/>
                <a:pathLst>
                  <a:path w="52" h="63">
                    <a:moveTo>
                      <a:pt x="12" y="0"/>
                    </a:moveTo>
                    <a:lnTo>
                      <a:pt x="0" y="9"/>
                    </a:lnTo>
                    <a:lnTo>
                      <a:pt x="40" y="63"/>
                    </a:lnTo>
                    <a:lnTo>
                      <a:pt x="52" y="53"/>
                    </a:lnTo>
                    <a:lnTo>
                      <a:pt x="12" y="0"/>
                    </a:lnTo>
                    <a:close/>
                  </a:path>
                </a:pathLst>
              </a:custGeom>
              <a:grpFill/>
              <a:ln>
                <a:noFill/>
              </a:ln>
            </p:spPr>
            <p:txBody>
              <a:bodyPr/>
              <a:lstStyle/>
              <a:p>
                <a:pPr defTabSz="914400">
                  <a:defRPr/>
                </a:pPr>
                <a:endParaRPr lang="en-AU" sz="1600" kern="0">
                  <a:solidFill>
                    <a:srgbClr val="000000"/>
                  </a:solidFill>
                  <a:latin typeface="Times New Roman" panose="02020603050405020304"/>
                  <a:ea typeface="宋体" panose="02010600030101010101" pitchFamily="2" charset="-122"/>
                </a:endParaRPr>
              </a:p>
            </p:txBody>
          </p:sp>
          <p:sp>
            <p:nvSpPr>
              <p:cNvPr id="63" name="Freeform 289"/>
              <p:cNvSpPr/>
              <p:nvPr/>
            </p:nvSpPr>
            <p:spPr bwMode="auto">
              <a:xfrm>
                <a:off x="1114425" y="3136900"/>
                <a:ext cx="95250" cy="74613"/>
              </a:xfrm>
              <a:custGeom>
                <a:avLst/>
                <a:gdLst>
                  <a:gd name="T0" fmla="*/ 5 w 60"/>
                  <a:gd name="T1" fmla="*/ 47 h 47"/>
                  <a:gd name="T2" fmla="*/ 0 w 60"/>
                  <a:gd name="T3" fmla="*/ 38 h 47"/>
                  <a:gd name="T4" fmla="*/ 55 w 60"/>
                  <a:gd name="T5" fmla="*/ 0 h 47"/>
                  <a:gd name="T6" fmla="*/ 60 w 60"/>
                  <a:gd name="T7" fmla="*/ 8 h 47"/>
                  <a:gd name="T8" fmla="*/ 5 w 60"/>
                  <a:gd name="T9" fmla="*/ 47 h 47"/>
                </a:gdLst>
                <a:ahLst/>
                <a:cxnLst>
                  <a:cxn ang="0">
                    <a:pos x="T0" y="T1"/>
                  </a:cxn>
                  <a:cxn ang="0">
                    <a:pos x="T2" y="T3"/>
                  </a:cxn>
                  <a:cxn ang="0">
                    <a:pos x="T4" y="T5"/>
                  </a:cxn>
                  <a:cxn ang="0">
                    <a:pos x="T6" y="T7"/>
                  </a:cxn>
                  <a:cxn ang="0">
                    <a:pos x="T8" y="T9"/>
                  </a:cxn>
                </a:cxnLst>
                <a:rect l="0" t="0" r="r" b="b"/>
                <a:pathLst>
                  <a:path w="60" h="47">
                    <a:moveTo>
                      <a:pt x="5" y="47"/>
                    </a:moveTo>
                    <a:lnTo>
                      <a:pt x="0" y="38"/>
                    </a:lnTo>
                    <a:lnTo>
                      <a:pt x="55" y="0"/>
                    </a:lnTo>
                    <a:lnTo>
                      <a:pt x="60" y="8"/>
                    </a:lnTo>
                    <a:lnTo>
                      <a:pt x="5" y="47"/>
                    </a:lnTo>
                    <a:close/>
                  </a:path>
                </a:pathLst>
              </a:custGeom>
              <a:grpFill/>
              <a:ln>
                <a:noFill/>
              </a:ln>
            </p:spPr>
            <p:txBody>
              <a:bodyPr/>
              <a:lstStyle/>
              <a:p>
                <a:pPr defTabSz="914400">
                  <a:defRPr/>
                </a:pPr>
                <a:endParaRPr lang="en-AU" sz="1600" kern="0">
                  <a:solidFill>
                    <a:srgbClr val="000000"/>
                  </a:solidFill>
                  <a:latin typeface="Times New Roman" panose="02020603050405020304"/>
                  <a:ea typeface="宋体" panose="02010600030101010101" pitchFamily="2" charset="-122"/>
                </a:endParaRPr>
              </a:p>
            </p:txBody>
          </p:sp>
          <p:sp>
            <p:nvSpPr>
              <p:cNvPr id="67" name="Freeform 290"/>
              <p:cNvSpPr/>
              <p:nvPr/>
            </p:nvSpPr>
            <p:spPr bwMode="auto">
              <a:xfrm>
                <a:off x="958850" y="3233738"/>
                <a:ext cx="100013" cy="82550"/>
              </a:xfrm>
              <a:custGeom>
                <a:avLst/>
                <a:gdLst>
                  <a:gd name="T0" fmla="*/ 63 w 63"/>
                  <a:gd name="T1" fmla="*/ 13 h 52"/>
                  <a:gd name="T2" fmla="*/ 54 w 63"/>
                  <a:gd name="T3" fmla="*/ 0 h 52"/>
                  <a:gd name="T4" fmla="*/ 0 w 63"/>
                  <a:gd name="T5" fmla="*/ 40 h 52"/>
                  <a:gd name="T6" fmla="*/ 9 w 63"/>
                  <a:gd name="T7" fmla="*/ 52 h 52"/>
                  <a:gd name="T8" fmla="*/ 63 w 63"/>
                  <a:gd name="T9" fmla="*/ 13 h 52"/>
                </a:gdLst>
                <a:ahLst/>
                <a:cxnLst>
                  <a:cxn ang="0">
                    <a:pos x="T0" y="T1"/>
                  </a:cxn>
                  <a:cxn ang="0">
                    <a:pos x="T2" y="T3"/>
                  </a:cxn>
                  <a:cxn ang="0">
                    <a:pos x="T4" y="T5"/>
                  </a:cxn>
                  <a:cxn ang="0">
                    <a:pos x="T6" y="T7"/>
                  </a:cxn>
                  <a:cxn ang="0">
                    <a:pos x="T8" y="T9"/>
                  </a:cxn>
                </a:cxnLst>
                <a:rect l="0" t="0" r="r" b="b"/>
                <a:pathLst>
                  <a:path w="63" h="52">
                    <a:moveTo>
                      <a:pt x="63" y="13"/>
                    </a:moveTo>
                    <a:lnTo>
                      <a:pt x="54" y="0"/>
                    </a:lnTo>
                    <a:lnTo>
                      <a:pt x="0" y="40"/>
                    </a:lnTo>
                    <a:lnTo>
                      <a:pt x="9" y="52"/>
                    </a:lnTo>
                    <a:lnTo>
                      <a:pt x="63" y="13"/>
                    </a:lnTo>
                    <a:close/>
                  </a:path>
                </a:pathLst>
              </a:custGeom>
              <a:grpFill/>
              <a:ln>
                <a:noFill/>
              </a:ln>
            </p:spPr>
            <p:txBody>
              <a:bodyPr/>
              <a:lstStyle/>
              <a:p>
                <a:pPr defTabSz="914400">
                  <a:defRPr/>
                </a:pPr>
                <a:endParaRPr lang="en-AU" sz="1600" kern="0">
                  <a:solidFill>
                    <a:srgbClr val="000000"/>
                  </a:solidFill>
                  <a:latin typeface="Times New Roman" panose="02020603050405020304"/>
                  <a:ea typeface="宋体" panose="02010600030101010101" pitchFamily="2" charset="-122"/>
                </a:endParaRPr>
              </a:p>
            </p:txBody>
          </p:sp>
          <p:sp>
            <p:nvSpPr>
              <p:cNvPr id="68" name="Freeform 291"/>
              <p:cNvSpPr/>
              <p:nvPr/>
            </p:nvSpPr>
            <p:spPr bwMode="auto">
              <a:xfrm>
                <a:off x="995362" y="3127375"/>
                <a:ext cx="182563" cy="184150"/>
              </a:xfrm>
              <a:custGeom>
                <a:avLst/>
                <a:gdLst>
                  <a:gd name="T0" fmla="*/ 219 w 243"/>
                  <a:gd name="T1" fmla="*/ 166 h 244"/>
                  <a:gd name="T2" fmla="*/ 78 w 243"/>
                  <a:gd name="T3" fmla="*/ 220 h 244"/>
                  <a:gd name="T4" fmla="*/ 24 w 243"/>
                  <a:gd name="T5" fmla="*/ 78 h 244"/>
                  <a:gd name="T6" fmla="*/ 165 w 243"/>
                  <a:gd name="T7" fmla="*/ 24 h 244"/>
                  <a:gd name="T8" fmla="*/ 219 w 243"/>
                  <a:gd name="T9" fmla="*/ 166 h 244"/>
                </a:gdLst>
                <a:ahLst/>
                <a:cxnLst>
                  <a:cxn ang="0">
                    <a:pos x="T0" y="T1"/>
                  </a:cxn>
                  <a:cxn ang="0">
                    <a:pos x="T2" y="T3"/>
                  </a:cxn>
                  <a:cxn ang="0">
                    <a:pos x="T4" y="T5"/>
                  </a:cxn>
                  <a:cxn ang="0">
                    <a:pos x="T6" y="T7"/>
                  </a:cxn>
                  <a:cxn ang="0">
                    <a:pos x="T8" y="T9"/>
                  </a:cxn>
                </a:cxnLst>
                <a:rect l="0" t="0" r="r" b="b"/>
                <a:pathLst>
                  <a:path w="243" h="244">
                    <a:moveTo>
                      <a:pt x="219" y="166"/>
                    </a:moveTo>
                    <a:cubicBezTo>
                      <a:pt x="195" y="220"/>
                      <a:pt x="132" y="244"/>
                      <a:pt x="78" y="220"/>
                    </a:cubicBezTo>
                    <a:cubicBezTo>
                      <a:pt x="24" y="196"/>
                      <a:pt x="0" y="132"/>
                      <a:pt x="24" y="78"/>
                    </a:cubicBezTo>
                    <a:cubicBezTo>
                      <a:pt x="48" y="25"/>
                      <a:pt x="111" y="0"/>
                      <a:pt x="165" y="24"/>
                    </a:cubicBezTo>
                    <a:cubicBezTo>
                      <a:pt x="219" y="49"/>
                      <a:pt x="243" y="112"/>
                      <a:pt x="219" y="166"/>
                    </a:cubicBezTo>
                    <a:close/>
                  </a:path>
                </a:pathLst>
              </a:custGeom>
              <a:grpFill/>
              <a:ln>
                <a:noFill/>
              </a:ln>
            </p:spPr>
            <p:txBody>
              <a:bodyPr/>
              <a:lstStyle/>
              <a:p>
                <a:pPr defTabSz="914400">
                  <a:defRPr/>
                </a:pPr>
                <a:endParaRPr lang="en-AU" sz="1600" kern="0">
                  <a:solidFill>
                    <a:srgbClr val="000000"/>
                  </a:solidFill>
                  <a:latin typeface="Times New Roman" panose="02020603050405020304"/>
                  <a:ea typeface="宋体" panose="02010600030101010101" pitchFamily="2" charset="-122"/>
                </a:endParaRPr>
              </a:p>
            </p:txBody>
          </p:sp>
          <p:sp>
            <p:nvSpPr>
              <p:cNvPr id="69" name="Freeform 292"/>
              <p:cNvSpPr/>
              <p:nvPr/>
            </p:nvSpPr>
            <p:spPr bwMode="auto">
              <a:xfrm>
                <a:off x="909637" y="3005138"/>
                <a:ext cx="133350" cy="133350"/>
              </a:xfrm>
              <a:custGeom>
                <a:avLst/>
                <a:gdLst>
                  <a:gd name="T0" fmla="*/ 160 w 178"/>
                  <a:gd name="T1" fmla="*/ 120 h 177"/>
                  <a:gd name="T2" fmla="*/ 57 w 178"/>
                  <a:gd name="T3" fmla="*/ 160 h 177"/>
                  <a:gd name="T4" fmla="*/ 18 w 178"/>
                  <a:gd name="T5" fmla="*/ 57 h 177"/>
                  <a:gd name="T6" fmla="*/ 121 w 178"/>
                  <a:gd name="T7" fmla="*/ 17 h 177"/>
                  <a:gd name="T8" fmla="*/ 160 w 178"/>
                  <a:gd name="T9" fmla="*/ 120 h 177"/>
                </a:gdLst>
                <a:ahLst/>
                <a:cxnLst>
                  <a:cxn ang="0">
                    <a:pos x="T0" y="T1"/>
                  </a:cxn>
                  <a:cxn ang="0">
                    <a:pos x="T2" y="T3"/>
                  </a:cxn>
                  <a:cxn ang="0">
                    <a:pos x="T4" y="T5"/>
                  </a:cxn>
                  <a:cxn ang="0">
                    <a:pos x="T6" y="T7"/>
                  </a:cxn>
                  <a:cxn ang="0">
                    <a:pos x="T8" y="T9"/>
                  </a:cxn>
                </a:cxnLst>
                <a:rect l="0" t="0" r="r" b="b"/>
                <a:pathLst>
                  <a:path w="178" h="177">
                    <a:moveTo>
                      <a:pt x="160" y="120"/>
                    </a:moveTo>
                    <a:cubicBezTo>
                      <a:pt x="143" y="160"/>
                      <a:pt x="97" y="177"/>
                      <a:pt x="57" y="160"/>
                    </a:cubicBezTo>
                    <a:cubicBezTo>
                      <a:pt x="18" y="142"/>
                      <a:pt x="0" y="96"/>
                      <a:pt x="18" y="57"/>
                    </a:cubicBezTo>
                    <a:cubicBezTo>
                      <a:pt x="36" y="17"/>
                      <a:pt x="82" y="0"/>
                      <a:pt x="121" y="17"/>
                    </a:cubicBezTo>
                    <a:cubicBezTo>
                      <a:pt x="160" y="35"/>
                      <a:pt x="178" y="81"/>
                      <a:pt x="160" y="120"/>
                    </a:cubicBezTo>
                    <a:close/>
                  </a:path>
                </a:pathLst>
              </a:custGeom>
              <a:grpFill/>
              <a:ln>
                <a:noFill/>
              </a:ln>
            </p:spPr>
            <p:txBody>
              <a:bodyPr/>
              <a:lstStyle/>
              <a:p>
                <a:pPr defTabSz="914400">
                  <a:defRPr/>
                </a:pPr>
                <a:endParaRPr lang="en-AU" sz="1600" kern="0">
                  <a:solidFill>
                    <a:srgbClr val="000000"/>
                  </a:solidFill>
                  <a:latin typeface="Times New Roman" panose="02020603050405020304"/>
                  <a:ea typeface="宋体" panose="02010600030101010101" pitchFamily="2" charset="-122"/>
                </a:endParaRPr>
              </a:p>
            </p:txBody>
          </p:sp>
          <p:sp>
            <p:nvSpPr>
              <p:cNvPr id="79" name="Freeform 293"/>
              <p:cNvSpPr/>
              <p:nvPr/>
            </p:nvSpPr>
            <p:spPr bwMode="auto">
              <a:xfrm>
                <a:off x="839787" y="3248025"/>
                <a:ext cx="179388" cy="180975"/>
              </a:xfrm>
              <a:custGeom>
                <a:avLst/>
                <a:gdLst>
                  <a:gd name="T0" fmla="*/ 216 w 240"/>
                  <a:gd name="T1" fmla="*/ 163 h 240"/>
                  <a:gd name="T2" fmla="*/ 77 w 240"/>
                  <a:gd name="T3" fmla="*/ 216 h 240"/>
                  <a:gd name="T4" fmla="*/ 24 w 240"/>
                  <a:gd name="T5" fmla="*/ 77 h 240"/>
                  <a:gd name="T6" fmla="*/ 163 w 240"/>
                  <a:gd name="T7" fmla="*/ 24 h 240"/>
                  <a:gd name="T8" fmla="*/ 216 w 240"/>
                  <a:gd name="T9" fmla="*/ 163 h 240"/>
                </a:gdLst>
                <a:ahLst/>
                <a:cxnLst>
                  <a:cxn ang="0">
                    <a:pos x="T0" y="T1"/>
                  </a:cxn>
                  <a:cxn ang="0">
                    <a:pos x="T2" y="T3"/>
                  </a:cxn>
                  <a:cxn ang="0">
                    <a:pos x="T4" y="T5"/>
                  </a:cxn>
                  <a:cxn ang="0">
                    <a:pos x="T6" y="T7"/>
                  </a:cxn>
                  <a:cxn ang="0">
                    <a:pos x="T8" y="T9"/>
                  </a:cxn>
                </a:cxnLst>
                <a:rect l="0" t="0" r="r" b="b"/>
                <a:pathLst>
                  <a:path w="240" h="240">
                    <a:moveTo>
                      <a:pt x="216" y="163"/>
                    </a:moveTo>
                    <a:cubicBezTo>
                      <a:pt x="192" y="216"/>
                      <a:pt x="130" y="240"/>
                      <a:pt x="77" y="216"/>
                    </a:cubicBezTo>
                    <a:cubicBezTo>
                      <a:pt x="24" y="193"/>
                      <a:pt x="0" y="130"/>
                      <a:pt x="24" y="77"/>
                    </a:cubicBezTo>
                    <a:cubicBezTo>
                      <a:pt x="47" y="24"/>
                      <a:pt x="110" y="0"/>
                      <a:pt x="163" y="24"/>
                    </a:cubicBezTo>
                    <a:cubicBezTo>
                      <a:pt x="216" y="48"/>
                      <a:pt x="240" y="110"/>
                      <a:pt x="216" y="163"/>
                    </a:cubicBezTo>
                    <a:close/>
                  </a:path>
                </a:pathLst>
              </a:custGeom>
              <a:grpFill/>
              <a:ln>
                <a:noFill/>
              </a:ln>
            </p:spPr>
            <p:txBody>
              <a:bodyPr/>
              <a:lstStyle/>
              <a:p>
                <a:pPr defTabSz="914400">
                  <a:defRPr/>
                </a:pPr>
                <a:endParaRPr lang="en-AU" sz="1600" kern="0">
                  <a:solidFill>
                    <a:srgbClr val="000000"/>
                  </a:solidFill>
                  <a:latin typeface="Times New Roman" panose="02020603050405020304"/>
                  <a:ea typeface="宋体" panose="02010600030101010101" pitchFamily="2" charset="-122"/>
                </a:endParaRPr>
              </a:p>
            </p:txBody>
          </p:sp>
          <p:sp>
            <p:nvSpPr>
              <p:cNvPr id="80" name="Freeform 294"/>
              <p:cNvSpPr/>
              <p:nvPr/>
            </p:nvSpPr>
            <p:spPr bwMode="auto">
              <a:xfrm>
                <a:off x="1185862" y="3105150"/>
                <a:ext cx="60325" cy="60325"/>
              </a:xfrm>
              <a:custGeom>
                <a:avLst/>
                <a:gdLst>
                  <a:gd name="T0" fmla="*/ 75 w 81"/>
                  <a:gd name="T1" fmla="*/ 50 h 80"/>
                  <a:gd name="T2" fmla="*/ 31 w 81"/>
                  <a:gd name="T3" fmla="*/ 75 h 80"/>
                  <a:gd name="T4" fmla="*/ 6 w 81"/>
                  <a:gd name="T5" fmla="*/ 31 h 80"/>
                  <a:gd name="T6" fmla="*/ 50 w 81"/>
                  <a:gd name="T7" fmla="*/ 5 h 80"/>
                  <a:gd name="T8" fmla="*/ 75 w 81"/>
                  <a:gd name="T9" fmla="*/ 50 h 80"/>
                </a:gdLst>
                <a:ahLst/>
                <a:cxnLst>
                  <a:cxn ang="0">
                    <a:pos x="T0" y="T1"/>
                  </a:cxn>
                  <a:cxn ang="0">
                    <a:pos x="T2" y="T3"/>
                  </a:cxn>
                  <a:cxn ang="0">
                    <a:pos x="T4" y="T5"/>
                  </a:cxn>
                  <a:cxn ang="0">
                    <a:pos x="T6" y="T7"/>
                  </a:cxn>
                  <a:cxn ang="0">
                    <a:pos x="T8" y="T9"/>
                  </a:cxn>
                </a:cxnLst>
                <a:rect l="0" t="0" r="r" b="b"/>
                <a:pathLst>
                  <a:path w="81" h="80">
                    <a:moveTo>
                      <a:pt x="75" y="50"/>
                    </a:moveTo>
                    <a:cubicBezTo>
                      <a:pt x="70" y="69"/>
                      <a:pt x="50" y="80"/>
                      <a:pt x="31" y="75"/>
                    </a:cubicBezTo>
                    <a:cubicBezTo>
                      <a:pt x="12" y="70"/>
                      <a:pt x="0" y="50"/>
                      <a:pt x="6" y="31"/>
                    </a:cubicBezTo>
                    <a:cubicBezTo>
                      <a:pt x="11" y="12"/>
                      <a:pt x="31" y="0"/>
                      <a:pt x="50" y="5"/>
                    </a:cubicBezTo>
                    <a:cubicBezTo>
                      <a:pt x="69" y="11"/>
                      <a:pt x="81" y="31"/>
                      <a:pt x="75" y="50"/>
                    </a:cubicBezTo>
                    <a:close/>
                  </a:path>
                </a:pathLst>
              </a:custGeom>
              <a:grpFill/>
              <a:ln>
                <a:noFill/>
              </a:ln>
            </p:spPr>
            <p:txBody>
              <a:bodyPr/>
              <a:lstStyle/>
              <a:p>
                <a:pPr defTabSz="914400">
                  <a:defRPr/>
                </a:pPr>
                <a:endParaRPr lang="en-AU" sz="1600" kern="0">
                  <a:solidFill>
                    <a:srgbClr val="000000"/>
                  </a:solidFill>
                  <a:latin typeface="Times New Roman" panose="02020603050405020304"/>
                  <a:ea typeface="宋体" panose="02010600030101010101" pitchFamily="2" charset="-122"/>
                </a:endParaRPr>
              </a:p>
            </p:txBody>
          </p:sp>
          <p:sp>
            <p:nvSpPr>
              <p:cNvPr id="81" name="Freeform 295"/>
              <p:cNvSpPr/>
              <p:nvPr/>
            </p:nvSpPr>
            <p:spPr bwMode="auto">
              <a:xfrm>
                <a:off x="1141412" y="3313113"/>
                <a:ext cx="79375" cy="77788"/>
              </a:xfrm>
              <a:custGeom>
                <a:avLst/>
                <a:gdLst>
                  <a:gd name="T0" fmla="*/ 95 w 106"/>
                  <a:gd name="T1" fmla="*/ 72 h 105"/>
                  <a:gd name="T2" fmla="*/ 34 w 106"/>
                  <a:gd name="T3" fmla="*/ 95 h 105"/>
                  <a:gd name="T4" fmla="*/ 11 w 106"/>
                  <a:gd name="T5" fmla="*/ 34 h 105"/>
                  <a:gd name="T6" fmla="*/ 72 w 106"/>
                  <a:gd name="T7" fmla="*/ 10 h 105"/>
                  <a:gd name="T8" fmla="*/ 95 w 106"/>
                  <a:gd name="T9" fmla="*/ 72 h 105"/>
                </a:gdLst>
                <a:ahLst/>
                <a:cxnLst>
                  <a:cxn ang="0">
                    <a:pos x="T0" y="T1"/>
                  </a:cxn>
                  <a:cxn ang="0">
                    <a:pos x="T2" y="T3"/>
                  </a:cxn>
                  <a:cxn ang="0">
                    <a:pos x="T4" y="T5"/>
                  </a:cxn>
                  <a:cxn ang="0">
                    <a:pos x="T6" y="T7"/>
                  </a:cxn>
                  <a:cxn ang="0">
                    <a:pos x="T8" y="T9"/>
                  </a:cxn>
                </a:cxnLst>
                <a:rect l="0" t="0" r="r" b="b"/>
                <a:pathLst>
                  <a:path w="106" h="105">
                    <a:moveTo>
                      <a:pt x="95" y="72"/>
                    </a:moveTo>
                    <a:cubicBezTo>
                      <a:pt x="85" y="95"/>
                      <a:pt x="58" y="105"/>
                      <a:pt x="34" y="95"/>
                    </a:cubicBezTo>
                    <a:cubicBezTo>
                      <a:pt x="11" y="84"/>
                      <a:pt x="0" y="57"/>
                      <a:pt x="11" y="34"/>
                    </a:cubicBezTo>
                    <a:cubicBezTo>
                      <a:pt x="21" y="10"/>
                      <a:pt x="49" y="0"/>
                      <a:pt x="72" y="10"/>
                    </a:cubicBezTo>
                    <a:cubicBezTo>
                      <a:pt x="95" y="21"/>
                      <a:pt x="106" y="48"/>
                      <a:pt x="95" y="72"/>
                    </a:cubicBezTo>
                    <a:close/>
                  </a:path>
                </a:pathLst>
              </a:custGeom>
              <a:grpFill/>
              <a:ln>
                <a:noFill/>
              </a:ln>
            </p:spPr>
            <p:txBody>
              <a:bodyPr/>
              <a:lstStyle/>
              <a:p>
                <a:pPr defTabSz="914400">
                  <a:defRPr/>
                </a:pPr>
                <a:endParaRPr lang="en-AU" sz="1600" kern="0">
                  <a:solidFill>
                    <a:srgbClr val="000000"/>
                  </a:solidFill>
                  <a:latin typeface="Times New Roman" panose="02020603050405020304"/>
                  <a:ea typeface="宋体" panose="02010600030101010101" pitchFamily="2" charset="-122"/>
                </a:endParaRPr>
              </a:p>
            </p:txBody>
          </p:sp>
        </p:grpSp>
        <p:sp>
          <p:nvSpPr>
            <p:cNvPr id="73" name="左大括号 72"/>
            <p:cNvSpPr/>
            <p:nvPr/>
          </p:nvSpPr>
          <p:spPr>
            <a:xfrm>
              <a:off x="3420" y="1416"/>
              <a:ext cx="245" cy="144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p>
          </p:txBody>
        </p:sp>
        <p:sp>
          <p:nvSpPr>
            <p:cNvPr id="76" name="TextBox 75"/>
            <p:cNvSpPr txBox="1"/>
            <p:nvPr/>
          </p:nvSpPr>
          <p:spPr>
            <a:xfrm>
              <a:off x="3420" y="1034"/>
              <a:ext cx="3060" cy="2472"/>
            </a:xfrm>
            <a:prstGeom prst="rect">
              <a:avLst/>
            </a:prstGeom>
            <a:noFill/>
          </p:spPr>
          <p:txBody>
            <a:bodyPr wrap="square" rtlCol="0">
              <a:spAutoFit/>
            </a:bodyPr>
            <a:lstStyle/>
            <a:p>
              <a:pPr algn="l">
                <a:buClrTx/>
                <a:buSzTx/>
                <a:buNone/>
              </a:pPr>
              <a:r>
                <a:rPr lang="zh-CN" altLang="en-US" sz="1600" dirty="0">
                  <a:latin typeface="微软雅黑" panose="020B0503020204020204" charset="-122"/>
                  <a:ea typeface="微软雅黑" panose="020B0503020204020204" charset="-122"/>
                  <a:cs typeface="微软雅黑" panose="020B0503020204020204" charset="-122"/>
                </a:rPr>
                <a:t>（1）探查和定位数据</a:t>
              </a:r>
              <a:endParaRPr lang="zh-CN" altLang="en-US" sz="1600" dirty="0">
                <a:latin typeface="微软雅黑" panose="020B0503020204020204" charset="-122"/>
                <a:ea typeface="微软雅黑" panose="020B0503020204020204" charset="-122"/>
                <a:cs typeface="微软雅黑" panose="020B0503020204020204" charset="-122"/>
              </a:endParaRPr>
            </a:p>
            <a:p>
              <a:pPr algn="l">
                <a:buClrTx/>
                <a:buSzTx/>
                <a:buNone/>
              </a:pPr>
              <a:endParaRPr lang="zh-CN" altLang="en-US" sz="1600" b="1" dirty="0">
                <a:latin typeface="微软雅黑" panose="020B0503020204020204" charset="-122"/>
                <a:ea typeface="微软雅黑" panose="020B0503020204020204" charset="-122"/>
                <a:cs typeface="微软雅黑" panose="020B0503020204020204" charset="-122"/>
              </a:endParaRPr>
            </a:p>
            <a:p>
              <a:pPr algn="l">
                <a:buClrTx/>
                <a:buSzTx/>
                <a:buNone/>
              </a:pPr>
              <a:r>
                <a:rPr lang="zh-CN" altLang="en-US" sz="1600" dirty="0">
                  <a:latin typeface="微软雅黑" panose="020B0503020204020204" charset="-122"/>
                  <a:ea typeface="微软雅黑" panose="020B0503020204020204" charset="-122"/>
                  <a:cs typeface="微软雅黑" panose="020B0503020204020204" charset="-122"/>
                </a:rPr>
                <a:t>（2）扫描和发现数据</a:t>
              </a:r>
              <a:endParaRPr lang="zh-CN" altLang="en-US" sz="1600" dirty="0">
                <a:latin typeface="微软雅黑" panose="020B0503020204020204" charset="-122"/>
                <a:ea typeface="微软雅黑" panose="020B0503020204020204" charset="-122"/>
                <a:cs typeface="微软雅黑" panose="020B0503020204020204" charset="-122"/>
              </a:endParaRPr>
            </a:p>
            <a:p>
              <a:pPr algn="l">
                <a:buClrTx/>
                <a:buSzTx/>
                <a:buNone/>
              </a:pPr>
              <a:endParaRPr lang="zh-CN" altLang="en-US" sz="1600" dirty="0">
                <a:latin typeface="微软雅黑" panose="020B0503020204020204" charset="-122"/>
                <a:ea typeface="微软雅黑" panose="020B0503020204020204" charset="-122"/>
                <a:cs typeface="微软雅黑" panose="020B0503020204020204" charset="-122"/>
              </a:endParaRPr>
            </a:p>
            <a:p>
              <a:pPr algn="l">
                <a:buClrTx/>
                <a:buSzTx/>
                <a:buNone/>
              </a:pPr>
              <a:r>
                <a:rPr lang="zh-CN" altLang="en-US" sz="1600" dirty="0">
                  <a:latin typeface="微软雅黑" panose="020B0503020204020204" charset="-122"/>
                  <a:ea typeface="微软雅黑" panose="020B0503020204020204" charset="-122"/>
                  <a:cs typeface="微软雅黑" panose="020B0503020204020204" charset="-122"/>
                </a:rPr>
                <a:t>（3）梳理数据关</a:t>
              </a:r>
              <a:r>
                <a:rPr lang="zh-CN" altLang="zh-CN" sz="1600" dirty="0">
                  <a:latin typeface="微软雅黑" panose="020B0503020204020204" charset="-122"/>
                  <a:ea typeface="微软雅黑" panose="020B0503020204020204" charset="-122"/>
                  <a:cs typeface="微软雅黑" panose="020B0503020204020204" charset="-122"/>
                </a:rPr>
                <a:t>系</a:t>
              </a:r>
              <a:endParaRPr lang="zh-CN" altLang="zh-CN" sz="1600" dirty="0">
                <a:latin typeface="微软雅黑" panose="020B0503020204020204" charset="-122"/>
                <a:ea typeface="微软雅黑" panose="020B0503020204020204" charset="-122"/>
                <a:cs typeface="微软雅黑" panose="020B0503020204020204" charset="-122"/>
              </a:endParaRPr>
            </a:p>
            <a:p>
              <a:endParaRPr lang="zh-CN" altLang="en-US" sz="1600" dirty="0">
                <a:latin typeface="微软雅黑" panose="020B0503020204020204" charset="-122"/>
                <a:ea typeface="微软雅黑" panose="020B0503020204020204" charset="-122"/>
                <a:cs typeface="微软雅黑" panose="020B0503020204020204" charset="-122"/>
              </a:endParaRPr>
            </a:p>
          </p:txBody>
        </p:sp>
        <p:sp>
          <p:nvSpPr>
            <p:cNvPr id="82" name="左大括号 81"/>
            <p:cNvSpPr/>
            <p:nvPr/>
          </p:nvSpPr>
          <p:spPr>
            <a:xfrm>
              <a:off x="3324" y="3348"/>
              <a:ext cx="245" cy="144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p>
          </p:txBody>
        </p:sp>
        <p:sp>
          <p:nvSpPr>
            <p:cNvPr id="88" name="左大括号 87"/>
            <p:cNvSpPr/>
            <p:nvPr/>
          </p:nvSpPr>
          <p:spPr>
            <a:xfrm>
              <a:off x="3276" y="5514"/>
              <a:ext cx="245" cy="144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p>
          </p:txBody>
        </p:sp>
        <p:sp>
          <p:nvSpPr>
            <p:cNvPr id="90" name="TextBox 89"/>
            <p:cNvSpPr txBox="1"/>
            <p:nvPr/>
          </p:nvSpPr>
          <p:spPr>
            <a:xfrm>
              <a:off x="3372" y="3160"/>
              <a:ext cx="4704" cy="2472"/>
            </a:xfrm>
            <a:prstGeom prst="rect">
              <a:avLst/>
            </a:prstGeom>
            <a:noFill/>
          </p:spPr>
          <p:txBody>
            <a:bodyPr wrap="square" rtlCol="0">
              <a:spAutoFit/>
            </a:bodyPr>
            <a:lstStyle/>
            <a:p>
              <a:pPr algn="l">
                <a:buClrTx/>
                <a:buSzTx/>
                <a:buFontTx/>
              </a:pPr>
              <a:r>
                <a:rPr lang="zh-CN" altLang="en-US" sz="1600" b="1" dirty="0"/>
                <a:t>（</a:t>
              </a:r>
              <a:r>
                <a:rPr lang="zh-CN" altLang="en-US" sz="1600" dirty="0">
                  <a:latin typeface="微软雅黑" panose="020B0503020204020204" charset="-122"/>
                  <a:ea typeface="微软雅黑" panose="020B0503020204020204" charset="-122"/>
                  <a:cs typeface="微软雅黑" panose="020B0503020204020204" charset="-122"/>
                </a:rPr>
                <a:t>1）以表格为基础的敏感数据分类</a:t>
              </a:r>
              <a:endParaRPr lang="zh-CN" altLang="en-US" sz="1600" dirty="0">
                <a:latin typeface="微软雅黑" panose="020B0503020204020204" charset="-122"/>
                <a:ea typeface="微软雅黑" panose="020B0503020204020204" charset="-122"/>
                <a:cs typeface="微软雅黑" panose="020B0503020204020204" charset="-122"/>
              </a:endParaRPr>
            </a:p>
            <a:p>
              <a:pPr algn="l">
                <a:buClrTx/>
                <a:buSzTx/>
                <a:buFontTx/>
              </a:pPr>
              <a:r>
                <a:rPr lang="zh-CN" altLang="en-US" sz="1600" b="1" dirty="0"/>
                <a:t> </a:t>
              </a:r>
              <a:endParaRPr lang="zh-CN" altLang="en-US" sz="1600" b="1" dirty="0"/>
            </a:p>
            <a:p>
              <a:pPr algn="l">
                <a:buClrTx/>
                <a:buSzTx/>
                <a:buFontTx/>
              </a:pPr>
              <a:r>
                <a:rPr lang="zh-CN" altLang="en-US" sz="1600" dirty="0">
                  <a:latin typeface="微软雅黑" panose="020B0503020204020204" charset="-122"/>
                  <a:ea typeface="微软雅黑" panose="020B0503020204020204" charset="-122"/>
                  <a:cs typeface="微软雅黑" panose="020B0503020204020204" charset="-122"/>
                </a:rPr>
                <a:t>（2） Schema级别的敏感数据分类</a:t>
              </a:r>
              <a:endParaRPr lang="zh-CN" altLang="en-US" sz="1600" dirty="0">
                <a:latin typeface="微软雅黑" panose="020B0503020204020204" charset="-122"/>
                <a:ea typeface="微软雅黑" panose="020B0503020204020204" charset="-122"/>
                <a:cs typeface="微软雅黑" panose="020B0503020204020204" charset="-122"/>
              </a:endParaRPr>
            </a:p>
            <a:p>
              <a:pPr algn="l">
                <a:buClrTx/>
                <a:buSzTx/>
                <a:buFontTx/>
              </a:pPr>
              <a:r>
                <a:rPr lang="zh-CN" altLang="en-US" sz="1600" dirty="0">
                  <a:latin typeface="微软雅黑" panose="020B0503020204020204" charset="-122"/>
                  <a:ea typeface="微软雅黑" panose="020B0503020204020204" charset="-122"/>
                  <a:cs typeface="微软雅黑" panose="020B0503020204020204" charset="-122"/>
                </a:rPr>
                <a:t> </a:t>
              </a:r>
              <a:endParaRPr lang="zh-CN" altLang="en-US" sz="1600" dirty="0">
                <a:latin typeface="微软雅黑" panose="020B0503020204020204" charset="-122"/>
                <a:ea typeface="微软雅黑" panose="020B0503020204020204" charset="-122"/>
                <a:cs typeface="微软雅黑" panose="020B0503020204020204" charset="-122"/>
              </a:endParaRPr>
            </a:p>
            <a:p>
              <a:pPr algn="l">
                <a:buClrTx/>
                <a:buSzTx/>
                <a:buFontTx/>
              </a:pPr>
              <a:r>
                <a:rPr lang="zh-CN" altLang="en-US" sz="1600" dirty="0">
                  <a:latin typeface="微软雅黑" panose="020B0503020204020204" charset="-122"/>
                  <a:ea typeface="微软雅黑" panose="020B0503020204020204" charset="-122"/>
                  <a:cs typeface="微软雅黑" panose="020B0503020204020204" charset="-122"/>
                </a:rPr>
                <a:t>（3）以业务为单元的敏感数据分类</a:t>
              </a:r>
              <a:r>
                <a:rPr lang="zh-CN" altLang="zh-CN" sz="1600" dirty="0">
                  <a:latin typeface="微软雅黑" panose="020B0503020204020204" charset="-122"/>
                  <a:ea typeface="微软雅黑" panose="020B0503020204020204" charset="-122"/>
                  <a:cs typeface="微软雅黑" panose="020B0503020204020204" charset="-122"/>
                </a:rPr>
                <a:t> </a:t>
              </a:r>
              <a:endParaRPr lang="zh-CN" altLang="en-US" sz="1600" dirty="0">
                <a:latin typeface="微软雅黑" panose="020B0503020204020204" charset="-122"/>
                <a:ea typeface="微软雅黑" panose="020B0503020204020204" charset="-122"/>
                <a:cs typeface="微软雅黑" panose="020B0503020204020204" charset="-122"/>
              </a:endParaRPr>
            </a:p>
            <a:p>
              <a:endParaRPr lang="zh-CN" altLang="en-US" sz="1600" dirty="0">
                <a:latin typeface="微软雅黑" panose="020B0503020204020204" charset="-122"/>
                <a:ea typeface="微软雅黑" panose="020B0503020204020204" charset="-122"/>
                <a:cs typeface="微软雅黑" panose="020B0503020204020204" charset="-122"/>
              </a:endParaRPr>
            </a:p>
          </p:txBody>
        </p:sp>
        <p:sp>
          <p:nvSpPr>
            <p:cNvPr id="91" name="TextBox 90"/>
            <p:cNvSpPr txBox="1"/>
            <p:nvPr/>
          </p:nvSpPr>
          <p:spPr>
            <a:xfrm>
              <a:off x="3372" y="5280"/>
              <a:ext cx="2604" cy="2084"/>
            </a:xfrm>
            <a:prstGeom prst="rect">
              <a:avLst/>
            </a:prstGeom>
            <a:noFill/>
          </p:spPr>
          <p:txBody>
            <a:bodyPr wrap="square" rtlCol="0">
              <a:spAutoFit/>
            </a:bodyPr>
            <a:lstStyle/>
            <a:p>
              <a:r>
                <a:rPr lang="zh-CN" altLang="zh-CN" sz="1600" dirty="0">
                  <a:latin typeface="微软雅黑" panose="020B0503020204020204" charset="-122"/>
                  <a:ea typeface="微软雅黑" panose="020B0503020204020204" charset="-122"/>
                  <a:cs typeface="微软雅黑" panose="020B0503020204020204" charset="-122"/>
                </a:rPr>
                <a:t>（1）文档</a:t>
              </a:r>
              <a:endParaRPr lang="en-US" altLang="zh-CN" sz="1600" dirty="0">
                <a:latin typeface="微软雅黑" panose="020B0503020204020204" charset="-122"/>
                <a:ea typeface="微软雅黑" panose="020B0503020204020204" charset="-122"/>
                <a:cs typeface="微软雅黑" panose="020B0503020204020204" charset="-122"/>
              </a:endParaRPr>
            </a:p>
            <a:p>
              <a:endParaRPr lang="zh-CN" altLang="zh-CN" sz="1600" b="1" dirty="0"/>
            </a:p>
            <a:p>
              <a:r>
                <a:rPr lang="zh-CN" altLang="zh-CN" sz="1600" dirty="0">
                  <a:latin typeface="微软雅黑" panose="020B0503020204020204" charset="-122"/>
                  <a:ea typeface="微软雅黑" panose="020B0503020204020204" charset="-122"/>
                  <a:cs typeface="微软雅黑" panose="020B0503020204020204" charset="-122"/>
                </a:rPr>
                <a:t>（2）服务器</a:t>
              </a:r>
              <a:endParaRPr lang="en-US" altLang="zh-CN" sz="1600" dirty="0">
                <a:latin typeface="微软雅黑" panose="020B0503020204020204" charset="-122"/>
                <a:ea typeface="微软雅黑" panose="020B0503020204020204" charset="-122"/>
                <a:cs typeface="微软雅黑" panose="020B0503020204020204" charset="-122"/>
              </a:endParaRPr>
            </a:p>
            <a:p>
              <a:endParaRPr lang="zh-CN" altLang="zh-CN" sz="1600" b="1" dirty="0"/>
            </a:p>
            <a:p>
              <a:r>
                <a:rPr lang="zh-CN" altLang="zh-CN" sz="1600" dirty="0">
                  <a:latin typeface="微软雅黑" panose="020B0503020204020204" charset="-122"/>
                  <a:ea typeface="微软雅黑" panose="020B0503020204020204" charset="-122"/>
                  <a:cs typeface="微软雅黑" panose="020B0503020204020204" charset="-122"/>
                </a:rPr>
                <a:t>（3）数据库</a:t>
              </a:r>
              <a:endParaRPr lang="zh-CN" altLang="en-US" sz="1600" dirty="0">
                <a:latin typeface="微软雅黑" panose="020B0503020204020204" charset="-122"/>
                <a:ea typeface="微软雅黑" panose="020B0503020204020204" charset="-122"/>
                <a:cs typeface="微软雅黑" panose="020B0503020204020204" charset="-122"/>
              </a:endParaRPr>
            </a:p>
          </p:txBody>
        </p:sp>
      </p:grpSp>
      <p:sp>
        <p:nvSpPr>
          <p:cNvPr id="4" name="文本占位符 21"/>
          <p:cNvSpPr txBox="1"/>
          <p:nvPr/>
        </p:nvSpPr>
        <p:spPr>
          <a:xfrm>
            <a:off x="2679644" y="-1778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2" name="TextBox 84"/>
          <p:cNvSpPr txBox="1"/>
          <p:nvPr/>
        </p:nvSpPr>
        <p:spPr>
          <a:xfrm>
            <a:off x="125848" y="396096"/>
            <a:ext cx="6662894" cy="460375"/>
          </a:xfrm>
          <a:prstGeom prst="rect">
            <a:avLst/>
          </a:prstGeom>
          <a:noFill/>
        </p:spPr>
        <p:txBody>
          <a:bodyPr wrap="square" rtlCol="0">
            <a:spAutoFit/>
          </a:bodyPr>
          <a:lstStyle/>
          <a:p>
            <a:pPr defTabSz="685800"/>
            <a:r>
              <a:rPr lang="zh-CN" altLang="en-US" sz="2400" dirty="0">
                <a:solidFill>
                  <a:prstClr val="black"/>
                </a:solidFill>
                <a:latin typeface="黑体" panose="02010609060101010101" pitchFamily="49" charset="-122"/>
                <a:ea typeface="黑体" panose="02010609060101010101" pitchFamily="49" charset="-122"/>
              </a:rPr>
              <a:t>（四）电子病历数据存储安全管理</a:t>
            </a:r>
            <a:endParaRPr lang="zh-CN" altLang="en-US" sz="2400" dirty="0">
              <a:solidFill>
                <a:prstClr val="black"/>
              </a:solidFill>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21"/>
          <p:cNvSpPr txBox="1"/>
          <p:nvPr/>
        </p:nvSpPr>
        <p:spPr>
          <a:xfrm>
            <a:off x="2679644" y="-1778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6" name="PA_矩形 8"/>
          <p:cNvSpPr/>
          <p:nvPr>
            <p:custDataLst>
              <p:tags r:id="rId1"/>
            </p:custDataLst>
          </p:nvPr>
        </p:nvSpPr>
        <p:spPr>
          <a:xfrm>
            <a:off x="1370330" y="2373630"/>
            <a:ext cx="3947795" cy="306705"/>
          </a:xfrm>
          <a:prstGeom prst="rect">
            <a:avLst/>
          </a:prstGeom>
        </p:spPr>
        <p:txBody>
          <a:bodyPr wrap="square">
            <a:spAutoFit/>
          </a:bodyPr>
          <a:lstStyle/>
          <a:p>
            <a:r>
              <a:rPr lang="zh-CN" altLang="zh-CN" sz="1400" b="1" dirty="0"/>
              <a:t>数据使用安全</a:t>
            </a:r>
            <a:endParaRPr lang="zh-CN" altLang="zh-CN" sz="1400" b="1" dirty="0"/>
          </a:p>
        </p:txBody>
      </p:sp>
      <p:sp>
        <p:nvSpPr>
          <p:cNvPr id="7" name="Freeform 348"/>
          <p:cNvSpPr/>
          <p:nvPr/>
        </p:nvSpPr>
        <p:spPr bwMode="auto">
          <a:xfrm>
            <a:off x="2256790" y="2303780"/>
            <a:ext cx="510540" cy="199390"/>
          </a:xfrm>
          <a:custGeom>
            <a:avLst/>
            <a:gdLst>
              <a:gd name="T0" fmla="*/ 159 w 613"/>
              <a:gd name="T1" fmla="*/ 254 h 316"/>
              <a:gd name="T2" fmla="*/ 203 w 613"/>
              <a:gd name="T3" fmla="*/ 148 h 316"/>
              <a:gd name="T4" fmla="*/ 222 w 613"/>
              <a:gd name="T5" fmla="*/ 136 h 316"/>
              <a:gd name="T6" fmla="*/ 240 w 613"/>
              <a:gd name="T7" fmla="*/ 149 h 316"/>
              <a:gd name="T8" fmla="*/ 306 w 613"/>
              <a:gd name="T9" fmla="*/ 316 h 316"/>
              <a:gd name="T10" fmla="*/ 372 w 613"/>
              <a:gd name="T11" fmla="*/ 149 h 316"/>
              <a:gd name="T12" fmla="*/ 391 w 613"/>
              <a:gd name="T13" fmla="*/ 136 h 316"/>
              <a:gd name="T14" fmla="*/ 391 w 613"/>
              <a:gd name="T15" fmla="*/ 136 h 316"/>
              <a:gd name="T16" fmla="*/ 409 w 613"/>
              <a:gd name="T17" fmla="*/ 148 h 316"/>
              <a:gd name="T18" fmla="*/ 452 w 613"/>
              <a:gd name="T19" fmla="*/ 254 h 316"/>
              <a:gd name="T20" fmla="*/ 583 w 613"/>
              <a:gd name="T21" fmla="*/ 254 h 316"/>
              <a:gd name="T22" fmla="*/ 613 w 613"/>
              <a:gd name="T23" fmla="*/ 161 h 316"/>
              <a:gd name="T24" fmla="*/ 566 w 613"/>
              <a:gd name="T25" fmla="*/ 47 h 316"/>
              <a:gd name="T26" fmla="*/ 453 w 613"/>
              <a:gd name="T27" fmla="*/ 0 h 316"/>
              <a:gd name="T28" fmla="*/ 339 w 613"/>
              <a:gd name="T29" fmla="*/ 47 h 316"/>
              <a:gd name="T30" fmla="*/ 307 w 613"/>
              <a:gd name="T31" fmla="*/ 80 h 316"/>
              <a:gd name="T32" fmla="*/ 273 w 613"/>
              <a:gd name="T33" fmla="*/ 46 h 316"/>
              <a:gd name="T34" fmla="*/ 160 w 613"/>
              <a:gd name="T35" fmla="*/ 0 h 316"/>
              <a:gd name="T36" fmla="*/ 47 w 613"/>
              <a:gd name="T37" fmla="*/ 47 h 316"/>
              <a:gd name="T38" fmla="*/ 0 w 613"/>
              <a:gd name="T39" fmla="*/ 160 h 316"/>
              <a:gd name="T40" fmla="*/ 30 w 613"/>
              <a:gd name="T41" fmla="*/ 254 h 316"/>
              <a:gd name="T42" fmla="*/ 159 w 613"/>
              <a:gd name="T43" fmla="*/ 25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3" h="316">
                <a:moveTo>
                  <a:pt x="159" y="254"/>
                </a:moveTo>
                <a:cubicBezTo>
                  <a:pt x="203" y="148"/>
                  <a:pt x="203" y="148"/>
                  <a:pt x="203" y="148"/>
                </a:cubicBezTo>
                <a:cubicBezTo>
                  <a:pt x="207" y="141"/>
                  <a:pt x="214" y="136"/>
                  <a:pt x="222" y="136"/>
                </a:cubicBezTo>
                <a:cubicBezTo>
                  <a:pt x="230" y="136"/>
                  <a:pt x="237" y="141"/>
                  <a:pt x="240" y="149"/>
                </a:cubicBezTo>
                <a:cubicBezTo>
                  <a:pt x="306" y="316"/>
                  <a:pt x="306" y="316"/>
                  <a:pt x="306" y="316"/>
                </a:cubicBezTo>
                <a:cubicBezTo>
                  <a:pt x="372" y="149"/>
                  <a:pt x="372" y="149"/>
                  <a:pt x="372" y="149"/>
                </a:cubicBezTo>
                <a:cubicBezTo>
                  <a:pt x="375" y="141"/>
                  <a:pt x="382" y="136"/>
                  <a:pt x="391" y="136"/>
                </a:cubicBezTo>
                <a:cubicBezTo>
                  <a:pt x="391" y="136"/>
                  <a:pt x="391" y="136"/>
                  <a:pt x="391" y="136"/>
                </a:cubicBezTo>
                <a:cubicBezTo>
                  <a:pt x="399" y="136"/>
                  <a:pt x="406" y="141"/>
                  <a:pt x="409" y="148"/>
                </a:cubicBezTo>
                <a:cubicBezTo>
                  <a:pt x="452" y="254"/>
                  <a:pt x="452" y="254"/>
                  <a:pt x="452" y="254"/>
                </a:cubicBezTo>
                <a:cubicBezTo>
                  <a:pt x="583" y="254"/>
                  <a:pt x="583" y="254"/>
                  <a:pt x="583" y="254"/>
                </a:cubicBezTo>
                <a:cubicBezTo>
                  <a:pt x="602" y="227"/>
                  <a:pt x="613" y="195"/>
                  <a:pt x="613" y="161"/>
                </a:cubicBezTo>
                <a:cubicBezTo>
                  <a:pt x="613" y="118"/>
                  <a:pt x="596" y="78"/>
                  <a:pt x="566" y="47"/>
                </a:cubicBezTo>
                <a:cubicBezTo>
                  <a:pt x="536" y="17"/>
                  <a:pt x="495" y="0"/>
                  <a:pt x="453" y="0"/>
                </a:cubicBezTo>
                <a:cubicBezTo>
                  <a:pt x="410" y="0"/>
                  <a:pt x="370" y="17"/>
                  <a:pt x="339" y="47"/>
                </a:cubicBezTo>
                <a:cubicBezTo>
                  <a:pt x="307" y="80"/>
                  <a:pt x="307" y="80"/>
                  <a:pt x="307" y="80"/>
                </a:cubicBezTo>
                <a:cubicBezTo>
                  <a:pt x="273" y="46"/>
                  <a:pt x="273" y="46"/>
                  <a:pt x="273" y="46"/>
                </a:cubicBezTo>
                <a:cubicBezTo>
                  <a:pt x="243" y="16"/>
                  <a:pt x="203" y="0"/>
                  <a:pt x="160" y="0"/>
                </a:cubicBezTo>
                <a:cubicBezTo>
                  <a:pt x="117" y="0"/>
                  <a:pt x="77" y="16"/>
                  <a:pt x="47" y="47"/>
                </a:cubicBezTo>
                <a:cubicBezTo>
                  <a:pt x="16" y="77"/>
                  <a:pt x="0" y="117"/>
                  <a:pt x="0" y="160"/>
                </a:cubicBezTo>
                <a:cubicBezTo>
                  <a:pt x="0" y="194"/>
                  <a:pt x="10" y="227"/>
                  <a:pt x="30" y="254"/>
                </a:cubicBezTo>
                <a:lnTo>
                  <a:pt x="159" y="254"/>
                </a:lnTo>
                <a:close/>
              </a:path>
            </a:pathLst>
          </a:custGeom>
          <a:solidFill>
            <a:schemeClr val="bg1"/>
          </a:solidFill>
          <a:ln>
            <a:noFill/>
          </a:ln>
        </p:spPr>
        <p:txBody>
          <a:bodyPr/>
          <a:lstStyle/>
          <a:p>
            <a:pPr defTabSz="914400">
              <a:defRPr/>
            </a:pPr>
            <a:endParaRPr lang="en-AU" sz="1800" kern="0">
              <a:solidFill>
                <a:srgbClr val="000000"/>
              </a:solidFill>
              <a:latin typeface="Times New Roman" panose="02020603050405020304"/>
              <a:ea typeface="宋体" panose="02010600030101010101" pitchFamily="2" charset="-122"/>
            </a:endParaRPr>
          </a:p>
        </p:txBody>
      </p:sp>
      <p:sp>
        <p:nvSpPr>
          <p:cNvPr id="8" name="左大括号 7"/>
          <p:cNvSpPr/>
          <p:nvPr/>
        </p:nvSpPr>
        <p:spPr>
          <a:xfrm>
            <a:off x="3090545" y="1564005"/>
            <a:ext cx="544195" cy="250571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TextBox 91"/>
          <p:cNvSpPr txBox="1"/>
          <p:nvPr/>
        </p:nvSpPr>
        <p:spPr>
          <a:xfrm>
            <a:off x="4081145" y="1155065"/>
            <a:ext cx="3509645" cy="3322955"/>
          </a:xfrm>
          <a:prstGeom prst="rect">
            <a:avLst/>
          </a:prstGeom>
          <a:noFill/>
        </p:spPr>
        <p:txBody>
          <a:bodyPr wrap="square" rtlCol="0">
            <a:spAutoFit/>
          </a:bodyPr>
          <a:lstStyle/>
          <a:p>
            <a:pPr fontAlgn="auto">
              <a:lnSpc>
                <a:spcPct val="150000"/>
              </a:lnSpc>
            </a:pPr>
            <a:r>
              <a:rPr lang="zh-CN" altLang="en-US" sz="2000" dirty="0">
                <a:latin typeface="微软雅黑" panose="020B0503020204020204" charset="-122"/>
                <a:ea typeface="微软雅黑" panose="020B0503020204020204" charset="-122"/>
                <a:cs typeface="微软雅黑" panose="020B0503020204020204" charset="-122"/>
              </a:rPr>
              <a:t>（</a:t>
            </a:r>
            <a:r>
              <a:rPr lang="en-US" altLang="zh-CN" sz="2000" dirty="0">
                <a:latin typeface="微软雅黑" panose="020B0503020204020204" charset="-122"/>
                <a:ea typeface="微软雅黑" panose="020B0503020204020204" charset="-122"/>
                <a:cs typeface="微软雅黑" panose="020B0503020204020204" charset="-122"/>
              </a:rPr>
              <a:t>1</a:t>
            </a:r>
            <a:r>
              <a:rPr lang="zh-CN" altLang="en-US" sz="2000" dirty="0">
                <a:latin typeface="微软雅黑" panose="020B0503020204020204" charset="-122"/>
                <a:ea typeface="微软雅黑" panose="020B0503020204020204" charset="-122"/>
                <a:cs typeface="微软雅黑" panose="020B0503020204020204" charset="-122"/>
              </a:rPr>
              <a:t>）</a:t>
            </a:r>
            <a:r>
              <a:rPr lang="zh-CN" altLang="zh-CN" sz="2000" dirty="0">
                <a:latin typeface="微软雅黑" panose="020B0503020204020204" charset="-122"/>
                <a:ea typeface="微软雅黑" panose="020B0503020204020204" charset="-122"/>
                <a:cs typeface="微软雅黑" panose="020B0503020204020204" charset="-122"/>
              </a:rPr>
              <a:t>身份认证</a:t>
            </a:r>
            <a:endParaRPr lang="en-US" altLang="zh-CN" sz="2000" dirty="0">
              <a:latin typeface="微软雅黑" panose="020B0503020204020204" charset="-122"/>
              <a:ea typeface="微软雅黑" panose="020B0503020204020204" charset="-122"/>
              <a:cs typeface="微软雅黑" panose="020B0503020204020204" charset="-122"/>
            </a:endParaRPr>
          </a:p>
          <a:p>
            <a:pPr fontAlgn="auto">
              <a:lnSpc>
                <a:spcPct val="150000"/>
              </a:lnSpc>
            </a:pPr>
            <a:r>
              <a:rPr lang="zh-CN" altLang="en-US" sz="2000" dirty="0">
                <a:latin typeface="微软雅黑" panose="020B0503020204020204" charset="-122"/>
                <a:ea typeface="微软雅黑" panose="020B0503020204020204" charset="-122"/>
                <a:cs typeface="微软雅黑" panose="020B0503020204020204" charset="-122"/>
              </a:rPr>
              <a:t>（</a:t>
            </a:r>
            <a:r>
              <a:rPr lang="en-US" altLang="zh-CN" sz="2000" dirty="0">
                <a:latin typeface="微软雅黑" panose="020B0503020204020204" charset="-122"/>
                <a:ea typeface="微软雅黑" panose="020B0503020204020204" charset="-122"/>
                <a:cs typeface="微软雅黑" panose="020B0503020204020204" charset="-122"/>
              </a:rPr>
              <a:t>2</a:t>
            </a:r>
            <a:r>
              <a:rPr lang="zh-CN" altLang="en-US" sz="2000" dirty="0">
                <a:latin typeface="微软雅黑" panose="020B0503020204020204" charset="-122"/>
                <a:ea typeface="微软雅黑" panose="020B0503020204020204" charset="-122"/>
                <a:cs typeface="微软雅黑" panose="020B0503020204020204" charset="-122"/>
              </a:rPr>
              <a:t>）</a:t>
            </a:r>
            <a:r>
              <a:rPr lang="zh-CN" altLang="zh-CN" sz="2000" dirty="0">
                <a:latin typeface="微软雅黑" panose="020B0503020204020204" charset="-122"/>
                <a:ea typeface="微软雅黑" panose="020B0503020204020204" charset="-122"/>
                <a:cs typeface="微软雅黑" panose="020B0503020204020204" charset="-122"/>
              </a:rPr>
              <a:t>访问控制</a:t>
            </a:r>
            <a:endParaRPr lang="en-US" altLang="zh-CN" sz="2000" dirty="0">
              <a:latin typeface="微软雅黑" panose="020B0503020204020204" charset="-122"/>
              <a:ea typeface="微软雅黑" panose="020B0503020204020204" charset="-122"/>
              <a:cs typeface="微软雅黑" panose="020B0503020204020204" charset="-122"/>
            </a:endParaRPr>
          </a:p>
          <a:p>
            <a:pPr fontAlgn="auto">
              <a:lnSpc>
                <a:spcPct val="150000"/>
              </a:lnSpc>
            </a:pPr>
            <a:r>
              <a:rPr lang="zh-CN" altLang="en-US" sz="2000" dirty="0">
                <a:latin typeface="微软雅黑" panose="020B0503020204020204" charset="-122"/>
                <a:ea typeface="微软雅黑" panose="020B0503020204020204" charset="-122"/>
                <a:cs typeface="微软雅黑" panose="020B0503020204020204" charset="-122"/>
              </a:rPr>
              <a:t>（</a:t>
            </a:r>
            <a:r>
              <a:rPr lang="en-US" altLang="zh-CN" sz="2000" dirty="0">
                <a:latin typeface="微软雅黑" panose="020B0503020204020204" charset="-122"/>
                <a:ea typeface="微软雅黑" panose="020B0503020204020204" charset="-122"/>
                <a:cs typeface="微软雅黑" panose="020B0503020204020204" charset="-122"/>
              </a:rPr>
              <a:t>3</a:t>
            </a:r>
            <a:r>
              <a:rPr lang="zh-CN" altLang="en-US" sz="2000" dirty="0">
                <a:latin typeface="微软雅黑" panose="020B0503020204020204" charset="-122"/>
                <a:ea typeface="微软雅黑" panose="020B0503020204020204" charset="-122"/>
                <a:cs typeface="微软雅黑" panose="020B0503020204020204" charset="-122"/>
              </a:rPr>
              <a:t>）</a:t>
            </a:r>
            <a:r>
              <a:rPr lang="zh-CN" altLang="zh-CN" sz="2000" dirty="0">
                <a:latin typeface="微软雅黑" panose="020B0503020204020204" charset="-122"/>
                <a:ea typeface="微软雅黑" panose="020B0503020204020204" charset="-122"/>
                <a:cs typeface="微软雅黑" panose="020B0503020204020204" charset="-122"/>
              </a:rPr>
              <a:t>授权管理</a:t>
            </a:r>
            <a:endParaRPr lang="en-US" altLang="zh-CN" sz="2000" dirty="0">
              <a:latin typeface="微软雅黑" panose="020B0503020204020204" charset="-122"/>
              <a:ea typeface="微软雅黑" panose="020B0503020204020204" charset="-122"/>
              <a:cs typeface="微软雅黑" panose="020B0503020204020204" charset="-122"/>
            </a:endParaRPr>
          </a:p>
          <a:p>
            <a:pPr fontAlgn="auto">
              <a:lnSpc>
                <a:spcPct val="150000"/>
              </a:lnSpc>
            </a:pPr>
            <a:r>
              <a:rPr lang="zh-CN" altLang="en-US" sz="2000" dirty="0">
                <a:latin typeface="微软雅黑" panose="020B0503020204020204" charset="-122"/>
                <a:ea typeface="微软雅黑" panose="020B0503020204020204" charset="-122"/>
                <a:cs typeface="微软雅黑" panose="020B0503020204020204" charset="-122"/>
              </a:rPr>
              <a:t>（</a:t>
            </a:r>
            <a:r>
              <a:rPr lang="en-US" altLang="zh-CN" sz="2000" dirty="0">
                <a:latin typeface="微软雅黑" panose="020B0503020204020204" charset="-122"/>
                <a:ea typeface="微软雅黑" panose="020B0503020204020204" charset="-122"/>
                <a:cs typeface="微软雅黑" panose="020B0503020204020204" charset="-122"/>
              </a:rPr>
              <a:t>4</a:t>
            </a:r>
            <a:r>
              <a:rPr lang="zh-CN" altLang="en-US" sz="2000" dirty="0">
                <a:latin typeface="微软雅黑" panose="020B0503020204020204" charset="-122"/>
                <a:ea typeface="微软雅黑" panose="020B0503020204020204" charset="-122"/>
                <a:cs typeface="微软雅黑" panose="020B0503020204020204" charset="-122"/>
              </a:rPr>
              <a:t>）</a:t>
            </a:r>
            <a:r>
              <a:rPr lang="zh-CN" altLang="zh-CN" sz="2000" dirty="0">
                <a:latin typeface="微软雅黑" panose="020B0503020204020204" charset="-122"/>
                <a:ea typeface="微软雅黑" panose="020B0503020204020204" charset="-122"/>
                <a:cs typeface="微软雅黑" panose="020B0503020204020204" charset="-122"/>
              </a:rPr>
              <a:t>终端数据防泄漏</a:t>
            </a:r>
            <a:endParaRPr lang="en-US" altLang="zh-CN" sz="2000" dirty="0">
              <a:latin typeface="微软雅黑" panose="020B0503020204020204" charset="-122"/>
              <a:ea typeface="微软雅黑" panose="020B0503020204020204" charset="-122"/>
              <a:cs typeface="微软雅黑" panose="020B0503020204020204" charset="-122"/>
            </a:endParaRPr>
          </a:p>
          <a:p>
            <a:pPr fontAlgn="auto">
              <a:lnSpc>
                <a:spcPct val="150000"/>
              </a:lnSpc>
            </a:pPr>
            <a:r>
              <a:rPr lang="zh-CN" altLang="en-US" sz="2000" dirty="0">
                <a:latin typeface="微软雅黑" panose="020B0503020204020204" charset="-122"/>
                <a:ea typeface="微软雅黑" panose="020B0503020204020204" charset="-122"/>
                <a:cs typeface="微软雅黑" panose="020B0503020204020204" charset="-122"/>
              </a:rPr>
              <a:t>（</a:t>
            </a:r>
            <a:r>
              <a:rPr lang="en-US" altLang="zh-CN" sz="2000" dirty="0">
                <a:latin typeface="微软雅黑" panose="020B0503020204020204" charset="-122"/>
                <a:ea typeface="微软雅黑" panose="020B0503020204020204" charset="-122"/>
                <a:cs typeface="微软雅黑" panose="020B0503020204020204" charset="-122"/>
              </a:rPr>
              <a:t>5</a:t>
            </a:r>
            <a:r>
              <a:rPr lang="zh-CN" altLang="en-US" sz="2000" dirty="0">
                <a:latin typeface="微软雅黑" panose="020B0503020204020204" charset="-122"/>
                <a:ea typeface="微软雅黑" panose="020B0503020204020204" charset="-122"/>
                <a:cs typeface="微软雅黑" panose="020B0503020204020204" charset="-122"/>
              </a:rPr>
              <a:t>）</a:t>
            </a:r>
            <a:r>
              <a:rPr lang="zh-CN" altLang="zh-CN" sz="2000" dirty="0">
                <a:latin typeface="微软雅黑" panose="020B0503020204020204" charset="-122"/>
                <a:ea typeface="微软雅黑" panose="020B0503020204020204" charset="-122"/>
                <a:cs typeface="微软雅黑" panose="020B0503020204020204" charset="-122"/>
              </a:rPr>
              <a:t>动态脱敏</a:t>
            </a:r>
            <a:endParaRPr lang="en-US" altLang="zh-CN" sz="2000" dirty="0">
              <a:latin typeface="微软雅黑" panose="020B0503020204020204" charset="-122"/>
              <a:ea typeface="微软雅黑" panose="020B0503020204020204" charset="-122"/>
              <a:cs typeface="微软雅黑" panose="020B0503020204020204" charset="-122"/>
            </a:endParaRPr>
          </a:p>
          <a:p>
            <a:pPr fontAlgn="auto">
              <a:lnSpc>
                <a:spcPct val="150000"/>
              </a:lnSpc>
            </a:pPr>
            <a:r>
              <a:rPr lang="zh-CN" altLang="en-US" sz="2000" dirty="0">
                <a:latin typeface="微软雅黑" panose="020B0503020204020204" charset="-122"/>
                <a:ea typeface="微软雅黑" panose="020B0503020204020204" charset="-122"/>
                <a:cs typeface="微软雅黑" panose="020B0503020204020204" charset="-122"/>
              </a:rPr>
              <a:t>（</a:t>
            </a:r>
            <a:r>
              <a:rPr lang="en-US" altLang="zh-CN" sz="2000" dirty="0">
                <a:latin typeface="微软雅黑" panose="020B0503020204020204" charset="-122"/>
                <a:ea typeface="微软雅黑" panose="020B0503020204020204" charset="-122"/>
                <a:cs typeface="微软雅黑" panose="020B0503020204020204" charset="-122"/>
              </a:rPr>
              <a:t>6</a:t>
            </a:r>
            <a:r>
              <a:rPr lang="zh-CN" altLang="en-US" sz="2000" dirty="0">
                <a:latin typeface="微软雅黑" panose="020B0503020204020204" charset="-122"/>
                <a:ea typeface="微软雅黑" panose="020B0503020204020204" charset="-122"/>
                <a:cs typeface="微软雅黑" panose="020B0503020204020204" charset="-122"/>
              </a:rPr>
              <a:t>）</a:t>
            </a:r>
            <a:r>
              <a:rPr lang="zh-CN" altLang="zh-CN" sz="2000" dirty="0">
                <a:latin typeface="微软雅黑" panose="020B0503020204020204" charset="-122"/>
                <a:ea typeface="微软雅黑" panose="020B0503020204020204" charset="-122"/>
                <a:cs typeface="微软雅黑" panose="020B0503020204020204" charset="-122"/>
              </a:rPr>
              <a:t>数据加密</a:t>
            </a:r>
            <a:endParaRPr lang="en-US" altLang="zh-CN" sz="2000" dirty="0">
              <a:latin typeface="微软雅黑" panose="020B0503020204020204" charset="-122"/>
              <a:ea typeface="微软雅黑" panose="020B0503020204020204" charset="-122"/>
              <a:cs typeface="微软雅黑" panose="020B0503020204020204" charset="-122"/>
            </a:endParaRPr>
          </a:p>
          <a:p>
            <a:pPr fontAlgn="auto">
              <a:lnSpc>
                <a:spcPct val="150000"/>
              </a:lnSpc>
            </a:pPr>
            <a:r>
              <a:rPr lang="zh-CN" altLang="en-US" sz="2000" dirty="0">
                <a:latin typeface="微软雅黑" panose="020B0503020204020204" charset="-122"/>
                <a:ea typeface="微软雅黑" panose="020B0503020204020204" charset="-122"/>
                <a:cs typeface="微软雅黑" panose="020B0503020204020204" charset="-122"/>
              </a:rPr>
              <a:t>（</a:t>
            </a:r>
            <a:r>
              <a:rPr lang="en-US" altLang="zh-CN" sz="2000" dirty="0">
                <a:latin typeface="微软雅黑" panose="020B0503020204020204" charset="-122"/>
                <a:ea typeface="微软雅黑" panose="020B0503020204020204" charset="-122"/>
                <a:cs typeface="微软雅黑" panose="020B0503020204020204" charset="-122"/>
              </a:rPr>
              <a:t>7</a:t>
            </a:r>
            <a:r>
              <a:rPr lang="zh-CN" altLang="en-US" sz="2000" dirty="0">
                <a:latin typeface="微软雅黑" panose="020B0503020204020204" charset="-122"/>
                <a:ea typeface="微软雅黑" panose="020B0503020204020204" charset="-122"/>
                <a:cs typeface="微软雅黑" panose="020B0503020204020204" charset="-122"/>
              </a:rPr>
              <a:t>）</a:t>
            </a:r>
            <a:r>
              <a:rPr lang="zh-CN" altLang="zh-CN" sz="2000" dirty="0">
                <a:latin typeface="微软雅黑" panose="020B0503020204020204" charset="-122"/>
                <a:ea typeface="微软雅黑" panose="020B0503020204020204" charset="-122"/>
                <a:cs typeface="微软雅黑" panose="020B0503020204020204" charset="-122"/>
              </a:rPr>
              <a:t>数据审计</a:t>
            </a:r>
            <a:endParaRPr lang="zh-CN" altLang="en-US" sz="2000" dirty="0">
              <a:latin typeface="微软雅黑" panose="020B0503020204020204" charset="-122"/>
              <a:ea typeface="微软雅黑" panose="020B0503020204020204" charset="-122"/>
              <a:cs typeface="微软雅黑" panose="020B0503020204020204" charset="-122"/>
            </a:endParaRPr>
          </a:p>
        </p:txBody>
      </p:sp>
      <p:sp>
        <p:nvSpPr>
          <p:cNvPr id="10" name="Freeform 5" descr="e7d195523061f1c09e9d68d7cf438b91ef959ecb14fc25d26BBA7F7DBC18E55DFF4014AF651F0BF2569D4B6C1DA7F1A4683A481403BD872FC687266AD13265C1DE7C373772FD8728ABDD69ADD03BFF5BE2862BC891DBB79E53A4D67CC8AD876D2478116E14EF8C9BA5B06C867B9A27F3B1929EDF582308B759C121DD2830577E7D3AA43FF528D6E6F61640DDE0A3EC8C"/>
          <p:cNvSpPr/>
          <p:nvPr/>
        </p:nvSpPr>
        <p:spPr bwMode="auto">
          <a:xfrm flipV="1">
            <a:off x="1471295" y="1963420"/>
            <a:ext cx="1558290" cy="1520190"/>
          </a:xfrm>
          <a:custGeom>
            <a:avLst/>
            <a:gdLst>
              <a:gd name="T0" fmla="*/ 590 w 590"/>
              <a:gd name="T1" fmla="*/ 169 h 677"/>
              <a:gd name="T2" fmla="*/ 294 w 590"/>
              <a:gd name="T3" fmla="*/ 0 h 677"/>
              <a:gd name="T4" fmla="*/ 0 w 590"/>
              <a:gd name="T5" fmla="*/ 169 h 677"/>
              <a:gd name="T6" fmla="*/ 0 w 590"/>
              <a:gd name="T7" fmla="*/ 508 h 677"/>
              <a:gd name="T8" fmla="*/ 294 w 590"/>
              <a:gd name="T9" fmla="*/ 677 h 677"/>
              <a:gd name="T10" fmla="*/ 590 w 590"/>
              <a:gd name="T11" fmla="*/ 508 h 677"/>
              <a:gd name="T12" fmla="*/ 590 w 590"/>
              <a:gd name="T13" fmla="*/ 169 h 677"/>
            </a:gdLst>
            <a:ahLst/>
            <a:cxnLst>
              <a:cxn ang="0">
                <a:pos x="T0" y="T1"/>
              </a:cxn>
              <a:cxn ang="0">
                <a:pos x="T2" y="T3"/>
              </a:cxn>
              <a:cxn ang="0">
                <a:pos x="T4" y="T5"/>
              </a:cxn>
              <a:cxn ang="0">
                <a:pos x="T6" y="T7"/>
              </a:cxn>
              <a:cxn ang="0">
                <a:pos x="T8" y="T9"/>
              </a:cxn>
              <a:cxn ang="0">
                <a:pos x="T10" y="T11"/>
              </a:cxn>
              <a:cxn ang="0">
                <a:pos x="T12" y="T13"/>
              </a:cxn>
            </a:cxnLst>
            <a:rect l="0" t="0" r="r" b="b"/>
            <a:pathLst>
              <a:path w="590" h="677">
                <a:moveTo>
                  <a:pt x="590" y="169"/>
                </a:moveTo>
                <a:lnTo>
                  <a:pt x="294" y="0"/>
                </a:lnTo>
                <a:lnTo>
                  <a:pt x="0" y="169"/>
                </a:lnTo>
                <a:lnTo>
                  <a:pt x="0" y="508"/>
                </a:lnTo>
                <a:lnTo>
                  <a:pt x="294" y="677"/>
                </a:lnTo>
                <a:lnTo>
                  <a:pt x="590" y="508"/>
                </a:lnTo>
                <a:lnTo>
                  <a:pt x="590" y="169"/>
                </a:lnTo>
                <a:close/>
              </a:path>
            </a:pathLst>
          </a:custGeom>
          <a:solidFill>
            <a:srgbClr val="52B8DA"/>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Times New Roman" panose="02020603050405020304"/>
              <a:ea typeface="宋体" panose="02010600030101010101" pitchFamily="2" charset="-122"/>
            </a:endParaRPr>
          </a:p>
        </p:txBody>
      </p:sp>
      <p:sp>
        <p:nvSpPr>
          <p:cNvPr id="11" name="Freeform 348"/>
          <p:cNvSpPr/>
          <p:nvPr/>
        </p:nvSpPr>
        <p:spPr bwMode="auto">
          <a:xfrm>
            <a:off x="1856740" y="2416175"/>
            <a:ext cx="787400" cy="324485"/>
          </a:xfrm>
          <a:custGeom>
            <a:avLst/>
            <a:gdLst>
              <a:gd name="T0" fmla="*/ 159 w 613"/>
              <a:gd name="T1" fmla="*/ 254 h 316"/>
              <a:gd name="T2" fmla="*/ 203 w 613"/>
              <a:gd name="T3" fmla="*/ 148 h 316"/>
              <a:gd name="T4" fmla="*/ 222 w 613"/>
              <a:gd name="T5" fmla="*/ 136 h 316"/>
              <a:gd name="T6" fmla="*/ 240 w 613"/>
              <a:gd name="T7" fmla="*/ 149 h 316"/>
              <a:gd name="T8" fmla="*/ 306 w 613"/>
              <a:gd name="T9" fmla="*/ 316 h 316"/>
              <a:gd name="T10" fmla="*/ 372 w 613"/>
              <a:gd name="T11" fmla="*/ 149 h 316"/>
              <a:gd name="T12" fmla="*/ 391 w 613"/>
              <a:gd name="T13" fmla="*/ 136 h 316"/>
              <a:gd name="T14" fmla="*/ 391 w 613"/>
              <a:gd name="T15" fmla="*/ 136 h 316"/>
              <a:gd name="T16" fmla="*/ 409 w 613"/>
              <a:gd name="T17" fmla="*/ 148 h 316"/>
              <a:gd name="T18" fmla="*/ 452 w 613"/>
              <a:gd name="T19" fmla="*/ 254 h 316"/>
              <a:gd name="T20" fmla="*/ 583 w 613"/>
              <a:gd name="T21" fmla="*/ 254 h 316"/>
              <a:gd name="T22" fmla="*/ 613 w 613"/>
              <a:gd name="T23" fmla="*/ 161 h 316"/>
              <a:gd name="T24" fmla="*/ 566 w 613"/>
              <a:gd name="T25" fmla="*/ 47 h 316"/>
              <a:gd name="T26" fmla="*/ 453 w 613"/>
              <a:gd name="T27" fmla="*/ 0 h 316"/>
              <a:gd name="T28" fmla="*/ 339 w 613"/>
              <a:gd name="T29" fmla="*/ 47 h 316"/>
              <a:gd name="T30" fmla="*/ 307 w 613"/>
              <a:gd name="T31" fmla="*/ 80 h 316"/>
              <a:gd name="T32" fmla="*/ 273 w 613"/>
              <a:gd name="T33" fmla="*/ 46 h 316"/>
              <a:gd name="T34" fmla="*/ 160 w 613"/>
              <a:gd name="T35" fmla="*/ 0 h 316"/>
              <a:gd name="T36" fmla="*/ 47 w 613"/>
              <a:gd name="T37" fmla="*/ 47 h 316"/>
              <a:gd name="T38" fmla="*/ 0 w 613"/>
              <a:gd name="T39" fmla="*/ 160 h 316"/>
              <a:gd name="T40" fmla="*/ 30 w 613"/>
              <a:gd name="T41" fmla="*/ 254 h 316"/>
              <a:gd name="T42" fmla="*/ 159 w 613"/>
              <a:gd name="T43" fmla="*/ 25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3" h="316">
                <a:moveTo>
                  <a:pt x="159" y="254"/>
                </a:moveTo>
                <a:cubicBezTo>
                  <a:pt x="203" y="148"/>
                  <a:pt x="203" y="148"/>
                  <a:pt x="203" y="148"/>
                </a:cubicBezTo>
                <a:cubicBezTo>
                  <a:pt x="207" y="141"/>
                  <a:pt x="214" y="136"/>
                  <a:pt x="222" y="136"/>
                </a:cubicBezTo>
                <a:cubicBezTo>
                  <a:pt x="230" y="136"/>
                  <a:pt x="237" y="141"/>
                  <a:pt x="240" y="149"/>
                </a:cubicBezTo>
                <a:cubicBezTo>
                  <a:pt x="306" y="316"/>
                  <a:pt x="306" y="316"/>
                  <a:pt x="306" y="316"/>
                </a:cubicBezTo>
                <a:cubicBezTo>
                  <a:pt x="372" y="149"/>
                  <a:pt x="372" y="149"/>
                  <a:pt x="372" y="149"/>
                </a:cubicBezTo>
                <a:cubicBezTo>
                  <a:pt x="375" y="141"/>
                  <a:pt x="382" y="136"/>
                  <a:pt x="391" y="136"/>
                </a:cubicBezTo>
                <a:cubicBezTo>
                  <a:pt x="391" y="136"/>
                  <a:pt x="391" y="136"/>
                  <a:pt x="391" y="136"/>
                </a:cubicBezTo>
                <a:cubicBezTo>
                  <a:pt x="399" y="136"/>
                  <a:pt x="406" y="141"/>
                  <a:pt x="409" y="148"/>
                </a:cubicBezTo>
                <a:cubicBezTo>
                  <a:pt x="452" y="254"/>
                  <a:pt x="452" y="254"/>
                  <a:pt x="452" y="254"/>
                </a:cubicBezTo>
                <a:cubicBezTo>
                  <a:pt x="583" y="254"/>
                  <a:pt x="583" y="254"/>
                  <a:pt x="583" y="254"/>
                </a:cubicBezTo>
                <a:cubicBezTo>
                  <a:pt x="602" y="227"/>
                  <a:pt x="613" y="195"/>
                  <a:pt x="613" y="161"/>
                </a:cubicBezTo>
                <a:cubicBezTo>
                  <a:pt x="613" y="118"/>
                  <a:pt x="596" y="78"/>
                  <a:pt x="566" y="47"/>
                </a:cubicBezTo>
                <a:cubicBezTo>
                  <a:pt x="536" y="17"/>
                  <a:pt x="495" y="0"/>
                  <a:pt x="453" y="0"/>
                </a:cubicBezTo>
                <a:cubicBezTo>
                  <a:pt x="410" y="0"/>
                  <a:pt x="370" y="17"/>
                  <a:pt x="339" y="47"/>
                </a:cubicBezTo>
                <a:cubicBezTo>
                  <a:pt x="307" y="80"/>
                  <a:pt x="307" y="80"/>
                  <a:pt x="307" y="80"/>
                </a:cubicBezTo>
                <a:cubicBezTo>
                  <a:pt x="273" y="46"/>
                  <a:pt x="273" y="46"/>
                  <a:pt x="273" y="46"/>
                </a:cubicBezTo>
                <a:cubicBezTo>
                  <a:pt x="243" y="16"/>
                  <a:pt x="203" y="0"/>
                  <a:pt x="160" y="0"/>
                </a:cubicBezTo>
                <a:cubicBezTo>
                  <a:pt x="117" y="0"/>
                  <a:pt x="77" y="16"/>
                  <a:pt x="47" y="47"/>
                </a:cubicBezTo>
                <a:cubicBezTo>
                  <a:pt x="16" y="77"/>
                  <a:pt x="0" y="117"/>
                  <a:pt x="0" y="160"/>
                </a:cubicBezTo>
                <a:cubicBezTo>
                  <a:pt x="0" y="194"/>
                  <a:pt x="10" y="227"/>
                  <a:pt x="30" y="254"/>
                </a:cubicBezTo>
                <a:lnTo>
                  <a:pt x="159" y="254"/>
                </a:lnTo>
                <a:close/>
              </a:path>
            </a:pathLst>
          </a:custGeom>
          <a:solidFill>
            <a:schemeClr val="bg1"/>
          </a:solidFill>
          <a:ln>
            <a:noFill/>
          </a:ln>
        </p:spPr>
        <p:txBody>
          <a:bodyPr/>
          <a:lstStyle/>
          <a:p>
            <a:pPr defTabSz="914400">
              <a:defRPr/>
            </a:pPr>
            <a:endParaRPr lang="en-AU" sz="1800" kern="0">
              <a:solidFill>
                <a:srgbClr val="000000"/>
              </a:solidFill>
              <a:latin typeface="Times New Roman" panose="02020603050405020304"/>
              <a:ea typeface="宋体" panose="02010600030101010101" pitchFamily="2" charset="-122"/>
            </a:endParaRPr>
          </a:p>
        </p:txBody>
      </p:sp>
      <p:sp>
        <p:nvSpPr>
          <p:cNvPr id="12" name="Freeform 349"/>
          <p:cNvSpPr/>
          <p:nvPr/>
        </p:nvSpPr>
        <p:spPr bwMode="auto">
          <a:xfrm>
            <a:off x="1954530" y="2680335"/>
            <a:ext cx="591820" cy="273050"/>
          </a:xfrm>
          <a:custGeom>
            <a:avLst/>
            <a:gdLst>
              <a:gd name="T0" fmla="*/ 372 w 479"/>
              <a:gd name="T1" fmla="*/ 85 h 312"/>
              <a:gd name="T2" fmla="*/ 353 w 479"/>
              <a:gd name="T3" fmla="*/ 72 h 312"/>
              <a:gd name="T4" fmla="*/ 324 w 479"/>
              <a:gd name="T5" fmla="*/ 1 h 312"/>
              <a:gd name="T6" fmla="*/ 258 w 479"/>
              <a:gd name="T7" fmla="*/ 169 h 312"/>
              <a:gd name="T8" fmla="*/ 239 w 479"/>
              <a:gd name="T9" fmla="*/ 182 h 312"/>
              <a:gd name="T10" fmla="*/ 221 w 479"/>
              <a:gd name="T11" fmla="*/ 169 h 312"/>
              <a:gd name="T12" fmla="*/ 154 w 479"/>
              <a:gd name="T13" fmla="*/ 0 h 312"/>
              <a:gd name="T14" fmla="*/ 123 w 479"/>
              <a:gd name="T15" fmla="*/ 72 h 312"/>
              <a:gd name="T16" fmla="*/ 105 w 479"/>
              <a:gd name="T17" fmla="*/ 85 h 312"/>
              <a:gd name="T18" fmla="*/ 0 w 479"/>
              <a:gd name="T19" fmla="*/ 85 h 312"/>
              <a:gd name="T20" fmla="*/ 220 w 479"/>
              <a:gd name="T21" fmla="*/ 303 h 312"/>
              <a:gd name="T22" fmla="*/ 241 w 479"/>
              <a:gd name="T23" fmla="*/ 312 h 312"/>
              <a:gd name="T24" fmla="*/ 241 w 479"/>
              <a:gd name="T25" fmla="*/ 312 h 312"/>
              <a:gd name="T26" fmla="*/ 262 w 479"/>
              <a:gd name="T27" fmla="*/ 303 h 312"/>
              <a:gd name="T28" fmla="*/ 479 w 479"/>
              <a:gd name="T29" fmla="*/ 85 h 312"/>
              <a:gd name="T30" fmla="*/ 372 w 479"/>
              <a:gd name="T31" fmla="*/ 8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9" h="312">
                <a:moveTo>
                  <a:pt x="372" y="85"/>
                </a:moveTo>
                <a:cubicBezTo>
                  <a:pt x="364" y="85"/>
                  <a:pt x="356" y="80"/>
                  <a:pt x="353" y="72"/>
                </a:cubicBezTo>
                <a:cubicBezTo>
                  <a:pt x="324" y="1"/>
                  <a:pt x="324" y="1"/>
                  <a:pt x="324" y="1"/>
                </a:cubicBezTo>
                <a:cubicBezTo>
                  <a:pt x="258" y="169"/>
                  <a:pt x="258" y="169"/>
                  <a:pt x="258" y="169"/>
                </a:cubicBezTo>
                <a:cubicBezTo>
                  <a:pt x="255" y="177"/>
                  <a:pt x="248" y="182"/>
                  <a:pt x="239" y="182"/>
                </a:cubicBezTo>
                <a:cubicBezTo>
                  <a:pt x="231" y="182"/>
                  <a:pt x="224" y="177"/>
                  <a:pt x="221" y="169"/>
                </a:cubicBezTo>
                <a:cubicBezTo>
                  <a:pt x="154" y="0"/>
                  <a:pt x="154" y="0"/>
                  <a:pt x="154" y="0"/>
                </a:cubicBezTo>
                <a:cubicBezTo>
                  <a:pt x="123" y="72"/>
                  <a:pt x="123" y="72"/>
                  <a:pt x="123" y="72"/>
                </a:cubicBezTo>
                <a:cubicBezTo>
                  <a:pt x="120" y="80"/>
                  <a:pt x="113" y="85"/>
                  <a:pt x="105" y="85"/>
                </a:cubicBezTo>
                <a:cubicBezTo>
                  <a:pt x="0" y="85"/>
                  <a:pt x="0" y="85"/>
                  <a:pt x="0" y="85"/>
                </a:cubicBezTo>
                <a:cubicBezTo>
                  <a:pt x="220" y="303"/>
                  <a:pt x="220" y="303"/>
                  <a:pt x="220" y="303"/>
                </a:cubicBezTo>
                <a:cubicBezTo>
                  <a:pt x="226" y="309"/>
                  <a:pt x="233" y="312"/>
                  <a:pt x="241" y="312"/>
                </a:cubicBezTo>
                <a:cubicBezTo>
                  <a:pt x="241" y="312"/>
                  <a:pt x="241" y="312"/>
                  <a:pt x="241" y="312"/>
                </a:cubicBezTo>
                <a:cubicBezTo>
                  <a:pt x="249" y="312"/>
                  <a:pt x="256" y="309"/>
                  <a:pt x="262" y="303"/>
                </a:cubicBezTo>
                <a:cubicBezTo>
                  <a:pt x="479" y="85"/>
                  <a:pt x="479" y="85"/>
                  <a:pt x="479" y="85"/>
                </a:cubicBezTo>
                <a:lnTo>
                  <a:pt x="372" y="85"/>
                </a:lnTo>
                <a:close/>
              </a:path>
            </a:pathLst>
          </a:custGeom>
          <a:solidFill>
            <a:schemeClr val="bg1"/>
          </a:solidFill>
          <a:ln>
            <a:noFill/>
          </a:ln>
        </p:spPr>
        <p:txBody>
          <a:bodyPr/>
          <a:lstStyle/>
          <a:p>
            <a:pPr defTabSz="914400">
              <a:defRPr/>
            </a:pPr>
            <a:endParaRPr lang="en-AU" sz="1800" kern="0">
              <a:solidFill>
                <a:srgbClr val="000000"/>
              </a:solidFill>
              <a:latin typeface="Times New Roman" panose="02020603050405020304"/>
              <a:ea typeface="宋体" panose="02010600030101010101" pitchFamily="2" charset="-122"/>
            </a:endParaRPr>
          </a:p>
        </p:txBody>
      </p:sp>
      <p:sp>
        <p:nvSpPr>
          <p:cNvPr id="13" name="TextBox 84"/>
          <p:cNvSpPr txBox="1"/>
          <p:nvPr/>
        </p:nvSpPr>
        <p:spPr>
          <a:xfrm>
            <a:off x="222763" y="562429"/>
            <a:ext cx="6662894" cy="460375"/>
          </a:xfrm>
          <a:prstGeom prst="rect">
            <a:avLst/>
          </a:prstGeom>
          <a:noFill/>
        </p:spPr>
        <p:txBody>
          <a:bodyPr wrap="square" rtlCol="0">
            <a:spAutoFit/>
          </a:bodyPr>
          <a:lstStyle/>
          <a:p>
            <a:pPr defTabSz="685800"/>
            <a:r>
              <a:rPr lang="zh-CN" altLang="en-US" sz="2400" dirty="0">
                <a:solidFill>
                  <a:prstClr val="black"/>
                </a:solidFill>
                <a:latin typeface="黑体" panose="02010609060101010101" pitchFamily="49" charset="-122"/>
                <a:ea typeface="黑体" panose="02010609060101010101" pitchFamily="49" charset="-122"/>
              </a:rPr>
              <a:t>（五）电子病历数据使用安全管理</a:t>
            </a:r>
            <a:endParaRPr lang="zh-CN" altLang="en-US" sz="2400" dirty="0">
              <a:solidFill>
                <a:prstClr val="black"/>
              </a:solidFill>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21"/>
          <p:cNvSpPr txBox="1"/>
          <p:nvPr/>
        </p:nvSpPr>
        <p:spPr>
          <a:xfrm>
            <a:off x="2674564" y="-381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7" name="Freeform 348"/>
          <p:cNvSpPr/>
          <p:nvPr/>
        </p:nvSpPr>
        <p:spPr bwMode="auto">
          <a:xfrm>
            <a:off x="2256790" y="2303780"/>
            <a:ext cx="510540" cy="199390"/>
          </a:xfrm>
          <a:custGeom>
            <a:avLst/>
            <a:gdLst>
              <a:gd name="T0" fmla="*/ 159 w 613"/>
              <a:gd name="T1" fmla="*/ 254 h 316"/>
              <a:gd name="T2" fmla="*/ 203 w 613"/>
              <a:gd name="T3" fmla="*/ 148 h 316"/>
              <a:gd name="T4" fmla="*/ 222 w 613"/>
              <a:gd name="T5" fmla="*/ 136 h 316"/>
              <a:gd name="T6" fmla="*/ 240 w 613"/>
              <a:gd name="T7" fmla="*/ 149 h 316"/>
              <a:gd name="T8" fmla="*/ 306 w 613"/>
              <a:gd name="T9" fmla="*/ 316 h 316"/>
              <a:gd name="T10" fmla="*/ 372 w 613"/>
              <a:gd name="T11" fmla="*/ 149 h 316"/>
              <a:gd name="T12" fmla="*/ 391 w 613"/>
              <a:gd name="T13" fmla="*/ 136 h 316"/>
              <a:gd name="T14" fmla="*/ 391 w 613"/>
              <a:gd name="T15" fmla="*/ 136 h 316"/>
              <a:gd name="T16" fmla="*/ 409 w 613"/>
              <a:gd name="T17" fmla="*/ 148 h 316"/>
              <a:gd name="T18" fmla="*/ 452 w 613"/>
              <a:gd name="T19" fmla="*/ 254 h 316"/>
              <a:gd name="T20" fmla="*/ 583 w 613"/>
              <a:gd name="T21" fmla="*/ 254 h 316"/>
              <a:gd name="T22" fmla="*/ 613 w 613"/>
              <a:gd name="T23" fmla="*/ 161 h 316"/>
              <a:gd name="T24" fmla="*/ 566 w 613"/>
              <a:gd name="T25" fmla="*/ 47 h 316"/>
              <a:gd name="T26" fmla="*/ 453 w 613"/>
              <a:gd name="T27" fmla="*/ 0 h 316"/>
              <a:gd name="T28" fmla="*/ 339 w 613"/>
              <a:gd name="T29" fmla="*/ 47 h 316"/>
              <a:gd name="T30" fmla="*/ 307 w 613"/>
              <a:gd name="T31" fmla="*/ 80 h 316"/>
              <a:gd name="T32" fmla="*/ 273 w 613"/>
              <a:gd name="T33" fmla="*/ 46 h 316"/>
              <a:gd name="T34" fmla="*/ 160 w 613"/>
              <a:gd name="T35" fmla="*/ 0 h 316"/>
              <a:gd name="T36" fmla="*/ 47 w 613"/>
              <a:gd name="T37" fmla="*/ 47 h 316"/>
              <a:gd name="T38" fmla="*/ 0 w 613"/>
              <a:gd name="T39" fmla="*/ 160 h 316"/>
              <a:gd name="T40" fmla="*/ 30 w 613"/>
              <a:gd name="T41" fmla="*/ 254 h 316"/>
              <a:gd name="T42" fmla="*/ 159 w 613"/>
              <a:gd name="T43" fmla="*/ 25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3" h="316">
                <a:moveTo>
                  <a:pt x="159" y="254"/>
                </a:moveTo>
                <a:cubicBezTo>
                  <a:pt x="203" y="148"/>
                  <a:pt x="203" y="148"/>
                  <a:pt x="203" y="148"/>
                </a:cubicBezTo>
                <a:cubicBezTo>
                  <a:pt x="207" y="141"/>
                  <a:pt x="214" y="136"/>
                  <a:pt x="222" y="136"/>
                </a:cubicBezTo>
                <a:cubicBezTo>
                  <a:pt x="230" y="136"/>
                  <a:pt x="237" y="141"/>
                  <a:pt x="240" y="149"/>
                </a:cubicBezTo>
                <a:cubicBezTo>
                  <a:pt x="306" y="316"/>
                  <a:pt x="306" y="316"/>
                  <a:pt x="306" y="316"/>
                </a:cubicBezTo>
                <a:cubicBezTo>
                  <a:pt x="372" y="149"/>
                  <a:pt x="372" y="149"/>
                  <a:pt x="372" y="149"/>
                </a:cubicBezTo>
                <a:cubicBezTo>
                  <a:pt x="375" y="141"/>
                  <a:pt x="382" y="136"/>
                  <a:pt x="391" y="136"/>
                </a:cubicBezTo>
                <a:cubicBezTo>
                  <a:pt x="391" y="136"/>
                  <a:pt x="391" y="136"/>
                  <a:pt x="391" y="136"/>
                </a:cubicBezTo>
                <a:cubicBezTo>
                  <a:pt x="399" y="136"/>
                  <a:pt x="406" y="141"/>
                  <a:pt x="409" y="148"/>
                </a:cubicBezTo>
                <a:cubicBezTo>
                  <a:pt x="452" y="254"/>
                  <a:pt x="452" y="254"/>
                  <a:pt x="452" y="254"/>
                </a:cubicBezTo>
                <a:cubicBezTo>
                  <a:pt x="583" y="254"/>
                  <a:pt x="583" y="254"/>
                  <a:pt x="583" y="254"/>
                </a:cubicBezTo>
                <a:cubicBezTo>
                  <a:pt x="602" y="227"/>
                  <a:pt x="613" y="195"/>
                  <a:pt x="613" y="161"/>
                </a:cubicBezTo>
                <a:cubicBezTo>
                  <a:pt x="613" y="118"/>
                  <a:pt x="596" y="78"/>
                  <a:pt x="566" y="47"/>
                </a:cubicBezTo>
                <a:cubicBezTo>
                  <a:pt x="536" y="17"/>
                  <a:pt x="495" y="0"/>
                  <a:pt x="453" y="0"/>
                </a:cubicBezTo>
                <a:cubicBezTo>
                  <a:pt x="410" y="0"/>
                  <a:pt x="370" y="17"/>
                  <a:pt x="339" y="47"/>
                </a:cubicBezTo>
                <a:cubicBezTo>
                  <a:pt x="307" y="80"/>
                  <a:pt x="307" y="80"/>
                  <a:pt x="307" y="80"/>
                </a:cubicBezTo>
                <a:cubicBezTo>
                  <a:pt x="273" y="46"/>
                  <a:pt x="273" y="46"/>
                  <a:pt x="273" y="46"/>
                </a:cubicBezTo>
                <a:cubicBezTo>
                  <a:pt x="243" y="16"/>
                  <a:pt x="203" y="0"/>
                  <a:pt x="160" y="0"/>
                </a:cubicBezTo>
                <a:cubicBezTo>
                  <a:pt x="117" y="0"/>
                  <a:pt x="77" y="16"/>
                  <a:pt x="47" y="47"/>
                </a:cubicBezTo>
                <a:cubicBezTo>
                  <a:pt x="16" y="77"/>
                  <a:pt x="0" y="117"/>
                  <a:pt x="0" y="160"/>
                </a:cubicBezTo>
                <a:cubicBezTo>
                  <a:pt x="0" y="194"/>
                  <a:pt x="10" y="227"/>
                  <a:pt x="30" y="254"/>
                </a:cubicBezTo>
                <a:lnTo>
                  <a:pt x="159" y="254"/>
                </a:lnTo>
                <a:close/>
              </a:path>
            </a:pathLst>
          </a:custGeom>
          <a:solidFill>
            <a:schemeClr val="bg1"/>
          </a:solidFill>
          <a:ln>
            <a:noFill/>
          </a:ln>
        </p:spPr>
        <p:txBody>
          <a:bodyPr/>
          <a:lstStyle/>
          <a:p>
            <a:pPr defTabSz="914400">
              <a:defRPr/>
            </a:pPr>
            <a:endParaRPr lang="en-AU" sz="1800" kern="0">
              <a:solidFill>
                <a:srgbClr val="000000"/>
              </a:solidFill>
              <a:latin typeface="Times New Roman" panose="02020603050405020304"/>
              <a:ea typeface="宋体" panose="02010600030101010101" pitchFamily="2" charset="-122"/>
            </a:endParaRPr>
          </a:p>
        </p:txBody>
      </p:sp>
      <p:sp>
        <p:nvSpPr>
          <p:cNvPr id="11" name="Freeform 348"/>
          <p:cNvSpPr/>
          <p:nvPr/>
        </p:nvSpPr>
        <p:spPr bwMode="auto">
          <a:xfrm>
            <a:off x="1856740" y="2416175"/>
            <a:ext cx="787400" cy="324485"/>
          </a:xfrm>
          <a:custGeom>
            <a:avLst/>
            <a:gdLst>
              <a:gd name="T0" fmla="*/ 159 w 613"/>
              <a:gd name="T1" fmla="*/ 254 h 316"/>
              <a:gd name="T2" fmla="*/ 203 w 613"/>
              <a:gd name="T3" fmla="*/ 148 h 316"/>
              <a:gd name="T4" fmla="*/ 222 w 613"/>
              <a:gd name="T5" fmla="*/ 136 h 316"/>
              <a:gd name="T6" fmla="*/ 240 w 613"/>
              <a:gd name="T7" fmla="*/ 149 h 316"/>
              <a:gd name="T8" fmla="*/ 306 w 613"/>
              <a:gd name="T9" fmla="*/ 316 h 316"/>
              <a:gd name="T10" fmla="*/ 372 w 613"/>
              <a:gd name="T11" fmla="*/ 149 h 316"/>
              <a:gd name="T12" fmla="*/ 391 w 613"/>
              <a:gd name="T13" fmla="*/ 136 h 316"/>
              <a:gd name="T14" fmla="*/ 391 w 613"/>
              <a:gd name="T15" fmla="*/ 136 h 316"/>
              <a:gd name="T16" fmla="*/ 409 w 613"/>
              <a:gd name="T17" fmla="*/ 148 h 316"/>
              <a:gd name="T18" fmla="*/ 452 w 613"/>
              <a:gd name="T19" fmla="*/ 254 h 316"/>
              <a:gd name="T20" fmla="*/ 583 w 613"/>
              <a:gd name="T21" fmla="*/ 254 h 316"/>
              <a:gd name="T22" fmla="*/ 613 w 613"/>
              <a:gd name="T23" fmla="*/ 161 h 316"/>
              <a:gd name="T24" fmla="*/ 566 w 613"/>
              <a:gd name="T25" fmla="*/ 47 h 316"/>
              <a:gd name="T26" fmla="*/ 453 w 613"/>
              <a:gd name="T27" fmla="*/ 0 h 316"/>
              <a:gd name="T28" fmla="*/ 339 w 613"/>
              <a:gd name="T29" fmla="*/ 47 h 316"/>
              <a:gd name="T30" fmla="*/ 307 w 613"/>
              <a:gd name="T31" fmla="*/ 80 h 316"/>
              <a:gd name="T32" fmla="*/ 273 w 613"/>
              <a:gd name="T33" fmla="*/ 46 h 316"/>
              <a:gd name="T34" fmla="*/ 160 w 613"/>
              <a:gd name="T35" fmla="*/ 0 h 316"/>
              <a:gd name="T36" fmla="*/ 47 w 613"/>
              <a:gd name="T37" fmla="*/ 47 h 316"/>
              <a:gd name="T38" fmla="*/ 0 w 613"/>
              <a:gd name="T39" fmla="*/ 160 h 316"/>
              <a:gd name="T40" fmla="*/ 30 w 613"/>
              <a:gd name="T41" fmla="*/ 254 h 316"/>
              <a:gd name="T42" fmla="*/ 159 w 613"/>
              <a:gd name="T43" fmla="*/ 25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3" h="316">
                <a:moveTo>
                  <a:pt x="159" y="254"/>
                </a:moveTo>
                <a:cubicBezTo>
                  <a:pt x="203" y="148"/>
                  <a:pt x="203" y="148"/>
                  <a:pt x="203" y="148"/>
                </a:cubicBezTo>
                <a:cubicBezTo>
                  <a:pt x="207" y="141"/>
                  <a:pt x="214" y="136"/>
                  <a:pt x="222" y="136"/>
                </a:cubicBezTo>
                <a:cubicBezTo>
                  <a:pt x="230" y="136"/>
                  <a:pt x="237" y="141"/>
                  <a:pt x="240" y="149"/>
                </a:cubicBezTo>
                <a:cubicBezTo>
                  <a:pt x="306" y="316"/>
                  <a:pt x="306" y="316"/>
                  <a:pt x="306" y="316"/>
                </a:cubicBezTo>
                <a:cubicBezTo>
                  <a:pt x="372" y="149"/>
                  <a:pt x="372" y="149"/>
                  <a:pt x="372" y="149"/>
                </a:cubicBezTo>
                <a:cubicBezTo>
                  <a:pt x="375" y="141"/>
                  <a:pt x="382" y="136"/>
                  <a:pt x="391" y="136"/>
                </a:cubicBezTo>
                <a:cubicBezTo>
                  <a:pt x="391" y="136"/>
                  <a:pt x="391" y="136"/>
                  <a:pt x="391" y="136"/>
                </a:cubicBezTo>
                <a:cubicBezTo>
                  <a:pt x="399" y="136"/>
                  <a:pt x="406" y="141"/>
                  <a:pt x="409" y="148"/>
                </a:cubicBezTo>
                <a:cubicBezTo>
                  <a:pt x="452" y="254"/>
                  <a:pt x="452" y="254"/>
                  <a:pt x="452" y="254"/>
                </a:cubicBezTo>
                <a:cubicBezTo>
                  <a:pt x="583" y="254"/>
                  <a:pt x="583" y="254"/>
                  <a:pt x="583" y="254"/>
                </a:cubicBezTo>
                <a:cubicBezTo>
                  <a:pt x="602" y="227"/>
                  <a:pt x="613" y="195"/>
                  <a:pt x="613" y="161"/>
                </a:cubicBezTo>
                <a:cubicBezTo>
                  <a:pt x="613" y="118"/>
                  <a:pt x="596" y="78"/>
                  <a:pt x="566" y="47"/>
                </a:cubicBezTo>
                <a:cubicBezTo>
                  <a:pt x="536" y="17"/>
                  <a:pt x="495" y="0"/>
                  <a:pt x="453" y="0"/>
                </a:cubicBezTo>
                <a:cubicBezTo>
                  <a:pt x="410" y="0"/>
                  <a:pt x="370" y="17"/>
                  <a:pt x="339" y="47"/>
                </a:cubicBezTo>
                <a:cubicBezTo>
                  <a:pt x="307" y="80"/>
                  <a:pt x="307" y="80"/>
                  <a:pt x="307" y="80"/>
                </a:cubicBezTo>
                <a:cubicBezTo>
                  <a:pt x="273" y="46"/>
                  <a:pt x="273" y="46"/>
                  <a:pt x="273" y="46"/>
                </a:cubicBezTo>
                <a:cubicBezTo>
                  <a:pt x="243" y="16"/>
                  <a:pt x="203" y="0"/>
                  <a:pt x="160" y="0"/>
                </a:cubicBezTo>
                <a:cubicBezTo>
                  <a:pt x="117" y="0"/>
                  <a:pt x="77" y="16"/>
                  <a:pt x="47" y="47"/>
                </a:cubicBezTo>
                <a:cubicBezTo>
                  <a:pt x="16" y="77"/>
                  <a:pt x="0" y="117"/>
                  <a:pt x="0" y="160"/>
                </a:cubicBezTo>
                <a:cubicBezTo>
                  <a:pt x="0" y="194"/>
                  <a:pt x="10" y="227"/>
                  <a:pt x="30" y="254"/>
                </a:cubicBezTo>
                <a:lnTo>
                  <a:pt x="159" y="254"/>
                </a:lnTo>
                <a:close/>
              </a:path>
            </a:pathLst>
          </a:custGeom>
          <a:solidFill>
            <a:schemeClr val="bg1"/>
          </a:solidFill>
          <a:ln>
            <a:noFill/>
          </a:ln>
        </p:spPr>
        <p:txBody>
          <a:bodyPr/>
          <a:lstStyle/>
          <a:p>
            <a:pPr defTabSz="914400">
              <a:defRPr/>
            </a:pPr>
            <a:endParaRPr lang="en-AU" sz="1800" kern="0">
              <a:solidFill>
                <a:srgbClr val="000000"/>
              </a:solidFill>
              <a:latin typeface="Times New Roman" panose="02020603050405020304"/>
              <a:ea typeface="宋体" panose="02010600030101010101" pitchFamily="2" charset="-122"/>
            </a:endParaRPr>
          </a:p>
        </p:txBody>
      </p:sp>
      <p:sp>
        <p:nvSpPr>
          <p:cNvPr id="13" name="TextBox 84"/>
          <p:cNvSpPr txBox="1"/>
          <p:nvPr/>
        </p:nvSpPr>
        <p:spPr>
          <a:xfrm>
            <a:off x="223065" y="656674"/>
            <a:ext cx="6662894" cy="460375"/>
          </a:xfrm>
          <a:prstGeom prst="rect">
            <a:avLst/>
          </a:prstGeom>
          <a:noFill/>
        </p:spPr>
        <p:txBody>
          <a:bodyPr wrap="square" rtlCol="0">
            <a:spAutoFit/>
          </a:bodyPr>
          <a:lstStyle/>
          <a:p>
            <a:pPr defTabSz="685800"/>
            <a:r>
              <a:rPr lang="zh-CN" sz="2400" dirty="0">
                <a:latin typeface="黑体" panose="02010609060101010101" pitchFamily="49" charset="-122"/>
                <a:ea typeface="黑体" panose="02010609060101010101" pitchFamily="49" charset="-122"/>
              </a:rPr>
              <a:t>（六）电子病历数据共享安全管理</a:t>
            </a:r>
            <a:endParaRPr lang="zh-CN" sz="2400" dirty="0">
              <a:latin typeface="黑体" panose="02010609060101010101" pitchFamily="49" charset="-122"/>
              <a:ea typeface="黑体" panose="02010609060101010101" pitchFamily="49" charset="-122"/>
            </a:endParaRPr>
          </a:p>
        </p:txBody>
      </p:sp>
      <p:sp>
        <p:nvSpPr>
          <p:cNvPr id="2" name="文本框 1"/>
          <p:cNvSpPr txBox="1"/>
          <p:nvPr/>
        </p:nvSpPr>
        <p:spPr>
          <a:xfrm>
            <a:off x="1034415" y="1282065"/>
            <a:ext cx="7608570" cy="2584450"/>
          </a:xfrm>
          <a:prstGeom prst="rect">
            <a:avLst/>
          </a:prstGeom>
          <a:noFill/>
        </p:spPr>
        <p:txBody>
          <a:bodyPr wrap="square" rtlCol="0">
            <a:spAutoFit/>
          </a:bodyPr>
          <a:lstStyle/>
          <a:p>
            <a:pPr marL="285750" indent="-285750" algn="l" fontAlgn="auto">
              <a:lnSpc>
                <a:spcPct val="150000"/>
              </a:lnSpc>
              <a:buClr>
                <a:srgbClr val="235196"/>
              </a:buClr>
              <a:buFont typeface="Wingdings" panose="05000000000000000000" charset="0"/>
              <a:buChar char="l"/>
              <a:defRPr/>
            </a:pPr>
            <a:r>
              <a:rPr lang="zh-CN" altLang="en-US">
                <a:solidFill>
                  <a:srgbClr val="FF0000"/>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数据脱敏：</a:t>
            </a:r>
            <a:r>
              <a:rPr>
                <a:latin typeface="微软雅黑" panose="020B0503020204020204" charset="-122"/>
                <a:ea typeface="微软雅黑" panose="020B0503020204020204" charset="-122"/>
                <a:cs typeface="微软雅黑" panose="020B0503020204020204" charset="-122"/>
                <a:sym typeface="Times New Roman" panose="02020603050405020304" pitchFamily="18" charset="0"/>
              </a:rPr>
              <a:t>在涉及安全、保密等因素及不违反系统规则情况下，通过脱敏规则进行数据变形，克隆一份“高保真”的假数据，实现敏感隐私数据的可靠保护，同时可以适用于开发测试、教育培训、数据交换等多种场景。</a:t>
            </a:r>
            <a:endParaRPr>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a:p>
            <a:pPr marL="285750" indent="-285750" algn="l" fontAlgn="auto">
              <a:lnSpc>
                <a:spcPct val="150000"/>
              </a:lnSpc>
              <a:buClr>
                <a:srgbClr val="235196"/>
              </a:buClr>
              <a:buFont typeface="Wingdings" panose="05000000000000000000" charset="0"/>
              <a:buChar char="l"/>
              <a:defRPr/>
            </a:pPr>
            <a:r>
              <a:rPr lang="zh-CN" altLang="en-US">
                <a:solidFill>
                  <a:srgbClr val="FF0000"/>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数据水印：</a:t>
            </a:r>
            <a:r>
              <a:rPr lang="en-US" altLang="zh-CN">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数据水印具有隐蔽性、鲁棒性和盲检性，既不影响原数据的使用价值，生产方可识别和辨认，也不容易被探知和再次修改。</a:t>
            </a:r>
            <a:endParaRPr lang="en-US" altLang="zh-CN">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21"/>
          <p:cNvSpPr txBox="1"/>
          <p:nvPr/>
        </p:nvSpPr>
        <p:spPr>
          <a:xfrm>
            <a:off x="2674564" y="-127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7" name="Freeform 348"/>
          <p:cNvSpPr/>
          <p:nvPr/>
        </p:nvSpPr>
        <p:spPr bwMode="auto">
          <a:xfrm>
            <a:off x="2256790" y="2303780"/>
            <a:ext cx="510540" cy="199390"/>
          </a:xfrm>
          <a:custGeom>
            <a:avLst/>
            <a:gdLst>
              <a:gd name="T0" fmla="*/ 159 w 613"/>
              <a:gd name="T1" fmla="*/ 254 h 316"/>
              <a:gd name="T2" fmla="*/ 203 w 613"/>
              <a:gd name="T3" fmla="*/ 148 h 316"/>
              <a:gd name="T4" fmla="*/ 222 w 613"/>
              <a:gd name="T5" fmla="*/ 136 h 316"/>
              <a:gd name="T6" fmla="*/ 240 w 613"/>
              <a:gd name="T7" fmla="*/ 149 h 316"/>
              <a:gd name="T8" fmla="*/ 306 w 613"/>
              <a:gd name="T9" fmla="*/ 316 h 316"/>
              <a:gd name="T10" fmla="*/ 372 w 613"/>
              <a:gd name="T11" fmla="*/ 149 h 316"/>
              <a:gd name="T12" fmla="*/ 391 w 613"/>
              <a:gd name="T13" fmla="*/ 136 h 316"/>
              <a:gd name="T14" fmla="*/ 391 w 613"/>
              <a:gd name="T15" fmla="*/ 136 h 316"/>
              <a:gd name="T16" fmla="*/ 409 w 613"/>
              <a:gd name="T17" fmla="*/ 148 h 316"/>
              <a:gd name="T18" fmla="*/ 452 w 613"/>
              <a:gd name="T19" fmla="*/ 254 h 316"/>
              <a:gd name="T20" fmla="*/ 583 w 613"/>
              <a:gd name="T21" fmla="*/ 254 h 316"/>
              <a:gd name="T22" fmla="*/ 613 w 613"/>
              <a:gd name="T23" fmla="*/ 161 h 316"/>
              <a:gd name="T24" fmla="*/ 566 w 613"/>
              <a:gd name="T25" fmla="*/ 47 h 316"/>
              <a:gd name="T26" fmla="*/ 453 w 613"/>
              <a:gd name="T27" fmla="*/ 0 h 316"/>
              <a:gd name="T28" fmla="*/ 339 w 613"/>
              <a:gd name="T29" fmla="*/ 47 h 316"/>
              <a:gd name="T30" fmla="*/ 307 w 613"/>
              <a:gd name="T31" fmla="*/ 80 h 316"/>
              <a:gd name="T32" fmla="*/ 273 w 613"/>
              <a:gd name="T33" fmla="*/ 46 h 316"/>
              <a:gd name="T34" fmla="*/ 160 w 613"/>
              <a:gd name="T35" fmla="*/ 0 h 316"/>
              <a:gd name="T36" fmla="*/ 47 w 613"/>
              <a:gd name="T37" fmla="*/ 47 h 316"/>
              <a:gd name="T38" fmla="*/ 0 w 613"/>
              <a:gd name="T39" fmla="*/ 160 h 316"/>
              <a:gd name="T40" fmla="*/ 30 w 613"/>
              <a:gd name="T41" fmla="*/ 254 h 316"/>
              <a:gd name="T42" fmla="*/ 159 w 613"/>
              <a:gd name="T43" fmla="*/ 25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3" h="316">
                <a:moveTo>
                  <a:pt x="159" y="254"/>
                </a:moveTo>
                <a:cubicBezTo>
                  <a:pt x="203" y="148"/>
                  <a:pt x="203" y="148"/>
                  <a:pt x="203" y="148"/>
                </a:cubicBezTo>
                <a:cubicBezTo>
                  <a:pt x="207" y="141"/>
                  <a:pt x="214" y="136"/>
                  <a:pt x="222" y="136"/>
                </a:cubicBezTo>
                <a:cubicBezTo>
                  <a:pt x="230" y="136"/>
                  <a:pt x="237" y="141"/>
                  <a:pt x="240" y="149"/>
                </a:cubicBezTo>
                <a:cubicBezTo>
                  <a:pt x="306" y="316"/>
                  <a:pt x="306" y="316"/>
                  <a:pt x="306" y="316"/>
                </a:cubicBezTo>
                <a:cubicBezTo>
                  <a:pt x="372" y="149"/>
                  <a:pt x="372" y="149"/>
                  <a:pt x="372" y="149"/>
                </a:cubicBezTo>
                <a:cubicBezTo>
                  <a:pt x="375" y="141"/>
                  <a:pt x="382" y="136"/>
                  <a:pt x="391" y="136"/>
                </a:cubicBezTo>
                <a:cubicBezTo>
                  <a:pt x="391" y="136"/>
                  <a:pt x="391" y="136"/>
                  <a:pt x="391" y="136"/>
                </a:cubicBezTo>
                <a:cubicBezTo>
                  <a:pt x="399" y="136"/>
                  <a:pt x="406" y="141"/>
                  <a:pt x="409" y="148"/>
                </a:cubicBezTo>
                <a:cubicBezTo>
                  <a:pt x="452" y="254"/>
                  <a:pt x="452" y="254"/>
                  <a:pt x="452" y="254"/>
                </a:cubicBezTo>
                <a:cubicBezTo>
                  <a:pt x="583" y="254"/>
                  <a:pt x="583" y="254"/>
                  <a:pt x="583" y="254"/>
                </a:cubicBezTo>
                <a:cubicBezTo>
                  <a:pt x="602" y="227"/>
                  <a:pt x="613" y="195"/>
                  <a:pt x="613" y="161"/>
                </a:cubicBezTo>
                <a:cubicBezTo>
                  <a:pt x="613" y="118"/>
                  <a:pt x="596" y="78"/>
                  <a:pt x="566" y="47"/>
                </a:cubicBezTo>
                <a:cubicBezTo>
                  <a:pt x="536" y="17"/>
                  <a:pt x="495" y="0"/>
                  <a:pt x="453" y="0"/>
                </a:cubicBezTo>
                <a:cubicBezTo>
                  <a:pt x="410" y="0"/>
                  <a:pt x="370" y="17"/>
                  <a:pt x="339" y="47"/>
                </a:cubicBezTo>
                <a:cubicBezTo>
                  <a:pt x="307" y="80"/>
                  <a:pt x="307" y="80"/>
                  <a:pt x="307" y="80"/>
                </a:cubicBezTo>
                <a:cubicBezTo>
                  <a:pt x="273" y="46"/>
                  <a:pt x="273" y="46"/>
                  <a:pt x="273" y="46"/>
                </a:cubicBezTo>
                <a:cubicBezTo>
                  <a:pt x="243" y="16"/>
                  <a:pt x="203" y="0"/>
                  <a:pt x="160" y="0"/>
                </a:cubicBezTo>
                <a:cubicBezTo>
                  <a:pt x="117" y="0"/>
                  <a:pt x="77" y="16"/>
                  <a:pt x="47" y="47"/>
                </a:cubicBezTo>
                <a:cubicBezTo>
                  <a:pt x="16" y="77"/>
                  <a:pt x="0" y="117"/>
                  <a:pt x="0" y="160"/>
                </a:cubicBezTo>
                <a:cubicBezTo>
                  <a:pt x="0" y="194"/>
                  <a:pt x="10" y="227"/>
                  <a:pt x="30" y="254"/>
                </a:cubicBezTo>
                <a:lnTo>
                  <a:pt x="159" y="254"/>
                </a:lnTo>
                <a:close/>
              </a:path>
            </a:pathLst>
          </a:custGeom>
          <a:solidFill>
            <a:schemeClr val="bg1"/>
          </a:solidFill>
          <a:ln>
            <a:noFill/>
          </a:ln>
        </p:spPr>
        <p:txBody>
          <a:bodyPr/>
          <a:lstStyle/>
          <a:p>
            <a:pPr defTabSz="914400">
              <a:defRPr/>
            </a:pPr>
            <a:endParaRPr lang="en-AU" sz="1800" kern="0">
              <a:solidFill>
                <a:srgbClr val="000000"/>
              </a:solidFill>
              <a:latin typeface="Times New Roman" panose="02020603050405020304"/>
              <a:ea typeface="宋体" panose="02010600030101010101" pitchFamily="2" charset="-122"/>
            </a:endParaRPr>
          </a:p>
        </p:txBody>
      </p:sp>
      <p:sp>
        <p:nvSpPr>
          <p:cNvPr id="11" name="Freeform 348"/>
          <p:cNvSpPr/>
          <p:nvPr/>
        </p:nvSpPr>
        <p:spPr bwMode="auto">
          <a:xfrm>
            <a:off x="1856740" y="2416175"/>
            <a:ext cx="787400" cy="324485"/>
          </a:xfrm>
          <a:custGeom>
            <a:avLst/>
            <a:gdLst>
              <a:gd name="T0" fmla="*/ 159 w 613"/>
              <a:gd name="T1" fmla="*/ 254 h 316"/>
              <a:gd name="T2" fmla="*/ 203 w 613"/>
              <a:gd name="T3" fmla="*/ 148 h 316"/>
              <a:gd name="T4" fmla="*/ 222 w 613"/>
              <a:gd name="T5" fmla="*/ 136 h 316"/>
              <a:gd name="T6" fmla="*/ 240 w 613"/>
              <a:gd name="T7" fmla="*/ 149 h 316"/>
              <a:gd name="T8" fmla="*/ 306 w 613"/>
              <a:gd name="T9" fmla="*/ 316 h 316"/>
              <a:gd name="T10" fmla="*/ 372 w 613"/>
              <a:gd name="T11" fmla="*/ 149 h 316"/>
              <a:gd name="T12" fmla="*/ 391 w 613"/>
              <a:gd name="T13" fmla="*/ 136 h 316"/>
              <a:gd name="T14" fmla="*/ 391 w 613"/>
              <a:gd name="T15" fmla="*/ 136 h 316"/>
              <a:gd name="T16" fmla="*/ 409 w 613"/>
              <a:gd name="T17" fmla="*/ 148 h 316"/>
              <a:gd name="T18" fmla="*/ 452 w 613"/>
              <a:gd name="T19" fmla="*/ 254 h 316"/>
              <a:gd name="T20" fmla="*/ 583 w 613"/>
              <a:gd name="T21" fmla="*/ 254 h 316"/>
              <a:gd name="T22" fmla="*/ 613 w 613"/>
              <a:gd name="T23" fmla="*/ 161 h 316"/>
              <a:gd name="T24" fmla="*/ 566 w 613"/>
              <a:gd name="T25" fmla="*/ 47 h 316"/>
              <a:gd name="T26" fmla="*/ 453 w 613"/>
              <a:gd name="T27" fmla="*/ 0 h 316"/>
              <a:gd name="T28" fmla="*/ 339 w 613"/>
              <a:gd name="T29" fmla="*/ 47 h 316"/>
              <a:gd name="T30" fmla="*/ 307 w 613"/>
              <a:gd name="T31" fmla="*/ 80 h 316"/>
              <a:gd name="T32" fmla="*/ 273 w 613"/>
              <a:gd name="T33" fmla="*/ 46 h 316"/>
              <a:gd name="T34" fmla="*/ 160 w 613"/>
              <a:gd name="T35" fmla="*/ 0 h 316"/>
              <a:gd name="T36" fmla="*/ 47 w 613"/>
              <a:gd name="T37" fmla="*/ 47 h 316"/>
              <a:gd name="T38" fmla="*/ 0 w 613"/>
              <a:gd name="T39" fmla="*/ 160 h 316"/>
              <a:gd name="T40" fmla="*/ 30 w 613"/>
              <a:gd name="T41" fmla="*/ 254 h 316"/>
              <a:gd name="T42" fmla="*/ 159 w 613"/>
              <a:gd name="T43" fmla="*/ 25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3" h="316">
                <a:moveTo>
                  <a:pt x="159" y="254"/>
                </a:moveTo>
                <a:cubicBezTo>
                  <a:pt x="203" y="148"/>
                  <a:pt x="203" y="148"/>
                  <a:pt x="203" y="148"/>
                </a:cubicBezTo>
                <a:cubicBezTo>
                  <a:pt x="207" y="141"/>
                  <a:pt x="214" y="136"/>
                  <a:pt x="222" y="136"/>
                </a:cubicBezTo>
                <a:cubicBezTo>
                  <a:pt x="230" y="136"/>
                  <a:pt x="237" y="141"/>
                  <a:pt x="240" y="149"/>
                </a:cubicBezTo>
                <a:cubicBezTo>
                  <a:pt x="306" y="316"/>
                  <a:pt x="306" y="316"/>
                  <a:pt x="306" y="316"/>
                </a:cubicBezTo>
                <a:cubicBezTo>
                  <a:pt x="372" y="149"/>
                  <a:pt x="372" y="149"/>
                  <a:pt x="372" y="149"/>
                </a:cubicBezTo>
                <a:cubicBezTo>
                  <a:pt x="375" y="141"/>
                  <a:pt x="382" y="136"/>
                  <a:pt x="391" y="136"/>
                </a:cubicBezTo>
                <a:cubicBezTo>
                  <a:pt x="391" y="136"/>
                  <a:pt x="391" y="136"/>
                  <a:pt x="391" y="136"/>
                </a:cubicBezTo>
                <a:cubicBezTo>
                  <a:pt x="399" y="136"/>
                  <a:pt x="406" y="141"/>
                  <a:pt x="409" y="148"/>
                </a:cubicBezTo>
                <a:cubicBezTo>
                  <a:pt x="452" y="254"/>
                  <a:pt x="452" y="254"/>
                  <a:pt x="452" y="254"/>
                </a:cubicBezTo>
                <a:cubicBezTo>
                  <a:pt x="583" y="254"/>
                  <a:pt x="583" y="254"/>
                  <a:pt x="583" y="254"/>
                </a:cubicBezTo>
                <a:cubicBezTo>
                  <a:pt x="602" y="227"/>
                  <a:pt x="613" y="195"/>
                  <a:pt x="613" y="161"/>
                </a:cubicBezTo>
                <a:cubicBezTo>
                  <a:pt x="613" y="118"/>
                  <a:pt x="596" y="78"/>
                  <a:pt x="566" y="47"/>
                </a:cubicBezTo>
                <a:cubicBezTo>
                  <a:pt x="536" y="17"/>
                  <a:pt x="495" y="0"/>
                  <a:pt x="453" y="0"/>
                </a:cubicBezTo>
                <a:cubicBezTo>
                  <a:pt x="410" y="0"/>
                  <a:pt x="370" y="17"/>
                  <a:pt x="339" y="47"/>
                </a:cubicBezTo>
                <a:cubicBezTo>
                  <a:pt x="307" y="80"/>
                  <a:pt x="307" y="80"/>
                  <a:pt x="307" y="80"/>
                </a:cubicBezTo>
                <a:cubicBezTo>
                  <a:pt x="273" y="46"/>
                  <a:pt x="273" y="46"/>
                  <a:pt x="273" y="46"/>
                </a:cubicBezTo>
                <a:cubicBezTo>
                  <a:pt x="243" y="16"/>
                  <a:pt x="203" y="0"/>
                  <a:pt x="160" y="0"/>
                </a:cubicBezTo>
                <a:cubicBezTo>
                  <a:pt x="117" y="0"/>
                  <a:pt x="77" y="16"/>
                  <a:pt x="47" y="47"/>
                </a:cubicBezTo>
                <a:cubicBezTo>
                  <a:pt x="16" y="77"/>
                  <a:pt x="0" y="117"/>
                  <a:pt x="0" y="160"/>
                </a:cubicBezTo>
                <a:cubicBezTo>
                  <a:pt x="0" y="194"/>
                  <a:pt x="10" y="227"/>
                  <a:pt x="30" y="254"/>
                </a:cubicBezTo>
                <a:lnTo>
                  <a:pt x="159" y="254"/>
                </a:lnTo>
                <a:close/>
              </a:path>
            </a:pathLst>
          </a:custGeom>
          <a:solidFill>
            <a:schemeClr val="bg1"/>
          </a:solidFill>
          <a:ln>
            <a:noFill/>
          </a:ln>
        </p:spPr>
        <p:txBody>
          <a:bodyPr/>
          <a:lstStyle/>
          <a:p>
            <a:pPr defTabSz="914400">
              <a:defRPr/>
            </a:pPr>
            <a:endParaRPr lang="en-AU" sz="1800" kern="0">
              <a:solidFill>
                <a:srgbClr val="000000"/>
              </a:solidFill>
              <a:latin typeface="Times New Roman" panose="02020603050405020304"/>
              <a:ea typeface="宋体" panose="02010600030101010101" pitchFamily="2" charset="-122"/>
            </a:endParaRPr>
          </a:p>
        </p:txBody>
      </p:sp>
      <p:sp>
        <p:nvSpPr>
          <p:cNvPr id="13" name="TextBox 84"/>
          <p:cNvSpPr txBox="1"/>
          <p:nvPr/>
        </p:nvSpPr>
        <p:spPr>
          <a:xfrm>
            <a:off x="223065" y="562694"/>
            <a:ext cx="6662894" cy="460375"/>
          </a:xfrm>
          <a:prstGeom prst="rect">
            <a:avLst/>
          </a:prstGeom>
          <a:noFill/>
        </p:spPr>
        <p:txBody>
          <a:bodyPr wrap="square" rtlCol="0">
            <a:spAutoFit/>
          </a:bodyPr>
          <a:lstStyle/>
          <a:p>
            <a:pPr defTabSz="685800"/>
            <a:r>
              <a:rPr lang="zh-CN" sz="2400" dirty="0">
                <a:latin typeface="黑体" panose="02010609060101010101" pitchFamily="49" charset="-122"/>
                <a:ea typeface="黑体" panose="02010609060101010101" pitchFamily="49" charset="-122"/>
              </a:rPr>
              <a:t>（七）电子病历数据销毁安全管理</a:t>
            </a:r>
            <a:endParaRPr lang="zh-CN" sz="2400" dirty="0">
              <a:latin typeface="黑体" panose="02010609060101010101" pitchFamily="49" charset="-122"/>
              <a:ea typeface="黑体" panose="02010609060101010101" pitchFamily="49" charset="-122"/>
            </a:endParaRPr>
          </a:p>
        </p:txBody>
      </p:sp>
      <p:sp>
        <p:nvSpPr>
          <p:cNvPr id="2" name="文本框 1"/>
          <p:cNvSpPr txBox="1"/>
          <p:nvPr/>
        </p:nvSpPr>
        <p:spPr>
          <a:xfrm>
            <a:off x="1034415" y="1282065"/>
            <a:ext cx="7702550" cy="2399665"/>
          </a:xfrm>
          <a:prstGeom prst="rect">
            <a:avLst/>
          </a:prstGeom>
          <a:noFill/>
        </p:spPr>
        <p:txBody>
          <a:bodyPr wrap="square" rtlCol="0">
            <a:spAutoFit/>
          </a:bodyPr>
          <a:lstStyle/>
          <a:p>
            <a:pPr marL="285750" indent="-285750" algn="l" fontAlgn="auto">
              <a:lnSpc>
                <a:spcPct val="150000"/>
              </a:lnSpc>
              <a:spcBef>
                <a:spcPts val="0"/>
              </a:spcBef>
              <a:spcAft>
                <a:spcPts val="0"/>
              </a:spcAft>
              <a:buClr>
                <a:srgbClr val="235196"/>
              </a:buClr>
              <a:buFont typeface="Wingdings" panose="05000000000000000000" charset="0"/>
              <a:buChar char="l"/>
              <a:defRPr/>
            </a:pPr>
            <a:r>
              <a:rPr sz="2000">
                <a:latin typeface="微软雅黑" panose="020B0503020204020204" charset="-122"/>
                <a:ea typeface="微软雅黑" panose="020B0503020204020204" charset="-122"/>
                <a:cs typeface="微软雅黑" panose="020B0503020204020204" charset="-122"/>
                <a:sym typeface="Times New Roman" panose="02020603050405020304" pitchFamily="18" charset="0"/>
              </a:rPr>
              <a:t>云端数据销毁</a:t>
            </a:r>
            <a:r>
              <a:rPr lang="zh-CN" sz="2000">
                <a:latin typeface="微软雅黑" panose="020B0503020204020204" charset="-122"/>
                <a:ea typeface="微软雅黑" panose="020B0503020204020204" charset="-122"/>
                <a:cs typeface="微软雅黑" panose="020B0503020204020204" charset="-122"/>
                <a:sym typeface="Times New Roman" panose="02020603050405020304" pitchFamily="18" charset="0"/>
              </a:rPr>
              <a:t>：</a:t>
            </a:r>
            <a:r>
              <a:rPr sz="2000">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由云上运营商提供的云端数据销毁服务，通过专用的数据销毁工具进行云上数据销毁；或对已明确无价值的数据通过加密处理，并将相应的密钥进行遗弃，达成云上数据销毁的目的。</a:t>
            </a:r>
            <a:endParaRPr sz="2000">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a:p>
            <a:pPr marL="285750" indent="-285750" algn="l" fontAlgn="auto">
              <a:lnSpc>
                <a:spcPct val="150000"/>
              </a:lnSpc>
              <a:spcBef>
                <a:spcPts val="0"/>
              </a:spcBef>
              <a:spcAft>
                <a:spcPts val="0"/>
              </a:spcAft>
              <a:buClr>
                <a:srgbClr val="235196"/>
              </a:buClr>
              <a:buFont typeface="Wingdings" panose="05000000000000000000" charset="0"/>
              <a:buChar char="l"/>
              <a:defRPr/>
            </a:pPr>
            <a:r>
              <a:rPr sz="2000">
                <a:latin typeface="微软雅黑" panose="020B0503020204020204" charset="-122"/>
                <a:ea typeface="微软雅黑" panose="020B0503020204020204" charset="-122"/>
                <a:cs typeface="微软雅黑" panose="020B0503020204020204" charset="-122"/>
                <a:sym typeface="Times New Roman" panose="02020603050405020304" pitchFamily="18" charset="0"/>
              </a:rPr>
              <a:t>数据销毁记录</a:t>
            </a:r>
            <a:r>
              <a:rPr lang="zh-CN" sz="2000">
                <a:latin typeface="微软雅黑" panose="020B0503020204020204" charset="-122"/>
                <a:ea typeface="微软雅黑" panose="020B0503020204020204" charset="-122"/>
                <a:cs typeface="微软雅黑" panose="020B0503020204020204" charset="-122"/>
                <a:sym typeface="Times New Roman" panose="02020603050405020304" pitchFamily="18" charset="0"/>
              </a:rPr>
              <a:t>：</a:t>
            </a:r>
            <a:r>
              <a:rPr sz="2000">
                <a:latin typeface="微软雅黑" panose="020B0503020204020204" charset="-122"/>
                <a:ea typeface="微软雅黑" panose="020B0503020204020204" charset="-122"/>
                <a:cs typeface="微软雅黑" panose="020B0503020204020204" charset="-122"/>
                <a:sym typeface="Times New Roman" panose="02020603050405020304" pitchFamily="18" charset="0"/>
              </a:rPr>
              <a:t>做好数据销毁登记表，并归档存储。</a:t>
            </a:r>
            <a:endParaRPr sz="2000">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3125" y="1071880"/>
            <a:ext cx="7522845" cy="2999740"/>
          </a:xfrm>
          <a:prstGeom prst="rect">
            <a:avLst/>
          </a:prstGeom>
          <a:noFill/>
        </p:spPr>
        <p:txBody>
          <a:bodyPr wrap="square" rtlCol="0">
            <a:spAutoFit/>
          </a:bodyPr>
          <a:lstStyle/>
          <a:p>
            <a:pPr indent="457200" fontAlgn="auto">
              <a:lnSpc>
                <a:spcPct val="150000"/>
              </a:lnSpc>
            </a:pPr>
            <a:r>
              <a:rPr>
                <a:solidFill>
                  <a:prstClr val="black"/>
                </a:solidFill>
                <a:latin typeface="微软雅黑" panose="020B0503020204020204" charset="-122"/>
                <a:ea typeface="微软雅黑" panose="020B0503020204020204" charset="-122"/>
                <a:sym typeface="Times New Roman" panose="02020603050405020304" pitchFamily="18" charset="0"/>
              </a:rPr>
              <a:t>电子</a:t>
            </a:r>
            <a:r>
              <a:rPr lang="zh-CN">
                <a:solidFill>
                  <a:prstClr val="black"/>
                </a:solidFill>
                <a:latin typeface="微软雅黑" panose="020B0503020204020204" charset="-122"/>
                <a:ea typeface="微软雅黑" panose="020B0503020204020204" charset="-122"/>
                <a:sym typeface="Times New Roman" panose="02020603050405020304" pitchFamily="18" charset="0"/>
              </a:rPr>
              <a:t>病历</a:t>
            </a:r>
            <a:r>
              <a:rPr>
                <a:solidFill>
                  <a:prstClr val="black"/>
                </a:solidFill>
                <a:latin typeface="微软雅黑" panose="020B0503020204020204" charset="-122"/>
                <a:ea typeface="微软雅黑" panose="020B0503020204020204" charset="-122"/>
                <a:sym typeface="Times New Roman" panose="02020603050405020304" pitchFamily="18" charset="0"/>
              </a:rPr>
              <a:t>作为整个诊疗过程的记录、医院的宝贵备案数据资料以及具有证据效力的法律证明，需要将电子</a:t>
            </a:r>
            <a:r>
              <a:rPr lang="zh-CN">
                <a:solidFill>
                  <a:prstClr val="black"/>
                </a:solidFill>
                <a:latin typeface="微软雅黑" panose="020B0503020204020204" charset="-122"/>
                <a:ea typeface="微软雅黑" panose="020B0503020204020204" charset="-122"/>
                <a:sym typeface="Times New Roman" panose="02020603050405020304" pitchFamily="18" charset="0"/>
              </a:rPr>
              <a:t>病历</a:t>
            </a:r>
            <a:r>
              <a:rPr>
                <a:solidFill>
                  <a:prstClr val="black"/>
                </a:solidFill>
                <a:latin typeface="微软雅黑" panose="020B0503020204020204" charset="-122"/>
                <a:ea typeface="微软雅黑" panose="020B0503020204020204" charset="-122"/>
                <a:sym typeface="Times New Roman" panose="02020603050405020304" pitchFamily="18" charset="0"/>
              </a:rPr>
              <a:t>的管理朝着科学化、</a:t>
            </a:r>
            <a:r>
              <a:rPr lang="zh-CN">
                <a:solidFill>
                  <a:prstClr val="black"/>
                </a:solidFill>
                <a:latin typeface="微软雅黑" panose="020B0503020204020204" charset="-122"/>
                <a:ea typeface="微软雅黑" panose="020B0503020204020204" charset="-122"/>
                <a:sym typeface="Times New Roman" panose="02020603050405020304" pitchFamily="18" charset="0"/>
              </a:rPr>
              <a:t>规</a:t>
            </a:r>
            <a:r>
              <a:rPr>
                <a:solidFill>
                  <a:prstClr val="black"/>
                </a:solidFill>
                <a:latin typeface="微软雅黑" panose="020B0503020204020204" charset="-122"/>
                <a:ea typeface="微软雅黑" panose="020B0503020204020204" charset="-122"/>
                <a:sym typeface="Times New Roman" panose="02020603050405020304" pitchFamily="18" charset="0"/>
              </a:rPr>
              <a:t>范化和一体化的方向发展。</a:t>
            </a:r>
            <a:endParaRPr noProof="1">
              <a:solidFill>
                <a:prstClr val="black"/>
              </a:solidFill>
              <a:latin typeface="微软雅黑" panose="020B0503020204020204" charset="-122"/>
              <a:ea typeface="微软雅黑" panose="020B0503020204020204" charset="-122"/>
              <a:sym typeface="Times New Roman" panose="02020603050405020304" pitchFamily="18" charset="0"/>
            </a:endParaRPr>
          </a:p>
          <a:p>
            <a:pPr indent="457200" fontAlgn="auto">
              <a:lnSpc>
                <a:spcPct val="150000"/>
              </a:lnSpc>
            </a:pPr>
            <a:r>
              <a:rPr lang="en-US" altLang="zh-CN" dirty="0">
                <a:latin typeface="微软雅黑" panose="020B0503020204020204" charset="-122"/>
                <a:ea typeface="微软雅黑" panose="020B0503020204020204" charset="-122"/>
                <a:cs typeface="黑体" panose="02010609060101010101" pitchFamily="49" charset="-122"/>
              </a:rPr>
              <a:t>医疗机构要加强信息系统安全防护，做好</a:t>
            </a:r>
            <a:r>
              <a:rPr lang="zh-CN" altLang="en-US" dirty="0">
                <a:latin typeface="微软雅黑" panose="020B0503020204020204" charset="-122"/>
                <a:ea typeface="微软雅黑" panose="020B0503020204020204" charset="-122"/>
                <a:cs typeface="黑体" panose="02010609060101010101" pitchFamily="49" charset="-122"/>
              </a:rPr>
              <a:t>电子病历</a:t>
            </a:r>
            <a:r>
              <a:rPr lang="en-US" altLang="zh-CN" dirty="0">
                <a:latin typeface="微软雅黑" panose="020B0503020204020204" charset="-122"/>
                <a:ea typeface="微软雅黑" panose="020B0503020204020204" charset="-122"/>
                <a:cs typeface="黑体" panose="02010609060101010101" pitchFamily="49" charset="-122"/>
              </a:rPr>
              <a:t>数据</a:t>
            </a:r>
            <a:r>
              <a:rPr lang="zh-CN" altLang="en-US" dirty="0">
                <a:latin typeface="微软雅黑" panose="020B0503020204020204" charset="-122"/>
                <a:ea typeface="微软雅黑" panose="020B0503020204020204" charset="-122"/>
                <a:cs typeface="黑体" panose="02010609060101010101" pitchFamily="49" charset="-122"/>
              </a:rPr>
              <a:t>的</a:t>
            </a:r>
            <a:r>
              <a:rPr lang="en-US" altLang="zh-CN" dirty="0">
                <a:latin typeface="微软雅黑" panose="020B0503020204020204" charset="-122"/>
                <a:ea typeface="微软雅黑" panose="020B0503020204020204" charset="-122"/>
                <a:cs typeface="黑体" panose="02010609060101010101" pitchFamily="49" charset="-122"/>
              </a:rPr>
              <a:t>安全存储和容灾备份，防控患者医疗信息泄露风险</a:t>
            </a:r>
            <a:r>
              <a:rPr lang="zh-CN" altLang="en-US" dirty="0">
                <a:latin typeface="微软雅黑" panose="020B0503020204020204" charset="-122"/>
                <a:ea typeface="微软雅黑" panose="020B0503020204020204" charset="-122"/>
                <a:cs typeface="黑体" panose="02010609060101010101" pitchFamily="49" charset="-122"/>
              </a:rPr>
              <a:t>；要加强</a:t>
            </a:r>
            <a:r>
              <a:rPr lang="en-US" altLang="zh-CN" dirty="0">
                <a:latin typeface="微软雅黑" panose="020B0503020204020204" charset="-122"/>
                <a:ea typeface="微软雅黑" panose="020B0503020204020204" charset="-122"/>
                <a:cs typeface="黑体" panose="02010609060101010101" pitchFamily="49" charset="-122"/>
              </a:rPr>
              <a:t>电子病历数据传输、共享应用的安全监管，建立健全患者信息等敏感数据对外共享的安全评估制度，确保信息安全。</a:t>
            </a:r>
            <a:endParaRPr lang="zh-CN" altLang="zh-CN" dirty="0">
              <a:latin typeface="微软雅黑" panose="020B0503020204020204" charset="-122"/>
              <a:ea typeface="微软雅黑" panose="020B0503020204020204" charset="-122"/>
              <a:cs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smtClean="0">
                <a:latin typeface="楷体" panose="02010609060101010101" pitchFamily="49" charset="-122"/>
                <a:ea typeface="楷体" panose="02010609060101010101" pitchFamily="49" charset="-122"/>
              </a:rPr>
              <a:t>《病案信息学》（第</a:t>
            </a:r>
            <a:r>
              <a:rPr lang="en-US" altLang="zh-CN" sz="1600" dirty="0" smtClean="0">
                <a:latin typeface="楷体" panose="02010609060101010101" pitchFamily="49" charset="-122"/>
                <a:ea typeface="楷体" panose="02010609060101010101" pitchFamily="49" charset="-122"/>
              </a:rPr>
              <a:t>3</a:t>
            </a:r>
            <a:r>
              <a:rPr lang="zh-CN" altLang="en-US" sz="1600" dirty="0" smtClean="0">
                <a:latin typeface="楷体" panose="02010609060101010101" pitchFamily="49" charset="-122"/>
                <a:ea typeface="楷体" panose="02010609060101010101" pitchFamily="49" charset="-122"/>
              </a:rPr>
              <a:t>版）</a:t>
            </a:r>
            <a:endParaRPr lang="zh-CN" altLang="en-US" sz="1600" dirty="0" smtClean="0">
              <a:latin typeface="楷体" panose="02010609060101010101" pitchFamily="49" charset="-122"/>
              <a:ea typeface="楷体" panose="02010609060101010101" pitchFamily="49" charset="-122"/>
            </a:endParaRPr>
          </a:p>
        </p:txBody>
      </p:sp>
      <p:sp>
        <p:nvSpPr>
          <p:cNvPr id="41" name="文本框 6"/>
          <p:cNvSpPr txBox="1"/>
          <p:nvPr/>
        </p:nvSpPr>
        <p:spPr>
          <a:xfrm>
            <a:off x="164465" y="591883"/>
            <a:ext cx="9174889" cy="313817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a:t>
            </a:r>
            <a:r>
              <a:rPr lang="zh-CN" altLang="en-US" sz="2800" b="1" dirty="0" smtClean="0">
                <a:latin typeface="Times New Roman" panose="02020603050405020304"/>
                <a:ea typeface="黑体" panose="02010609060101010101" pitchFamily="49" charset="-122"/>
                <a:sym typeface="+mn-ea"/>
              </a:rPr>
              <a:t>电子病历定义、特点及</a:t>
            </a:r>
            <a:r>
              <a:rPr lang="zh-CN" altLang="en-US" sz="2800" b="1" dirty="0" smtClean="0">
                <a:latin typeface="Times New Roman" panose="02020603050405020304"/>
                <a:ea typeface="黑体" panose="02010609060101010101" pitchFamily="49" charset="-122"/>
                <a:sym typeface="+mn-ea"/>
              </a:rPr>
              <a:t>作用</a:t>
            </a:r>
            <a:endParaRPr lang="en-US" altLang="zh-CN"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a:t>
            </a:r>
            <a:r>
              <a:rPr lang="zh-CN" altLang="en-US" sz="24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电子病历的定义</a:t>
            </a:r>
            <a:endParaRPr lang="zh-CN" altLang="en-US" sz="24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457200" algn="l" fontAlgn="auto">
              <a:lnSpc>
                <a:spcPct val="150000"/>
              </a:lnSpc>
              <a:buClrTx/>
              <a:buSzTx/>
              <a:buFontTx/>
              <a:defRPr/>
            </a:pPr>
            <a:r>
              <a:rPr lang="zh-CN" altLang="en-US" sz="2000" dirty="0">
                <a:solidFill>
                  <a:schemeClr val="tx1"/>
                </a:solidFill>
                <a:latin typeface="微软雅黑" panose="020B0503020204020204" charset="-122"/>
                <a:ea typeface="微软雅黑" panose="020B0503020204020204" charset="-122"/>
                <a:cs typeface="微软雅黑" panose="020B0503020204020204" charset="-122"/>
              </a:rPr>
              <a:t>我国对</a:t>
            </a:r>
            <a:r>
              <a:rPr lang="zh-CN" altLang="en-US" sz="2000" dirty="0">
                <a:latin typeface="微软雅黑" panose="020B0503020204020204" charset="-122"/>
                <a:ea typeface="微软雅黑" panose="020B0503020204020204" charset="-122"/>
                <a:cs typeface="微软雅黑" panose="020B0503020204020204" charset="-122"/>
              </a:rPr>
              <a:t>电子病历（Electronic Medical Record，EMR）的定义是指医务人员在医疗活动过程中，使用信息系统生成的文字、符号、图表、图形、数字、影像等数字化信息，并能实现存储、管理、传输和重现的医疗记录，是病历的一种记录形式，包括门（急）诊病案和住院病案。</a:t>
            </a:r>
            <a:endParaRPr lang="zh-CN" altLang="en-US" sz="20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框 9"/>
          <p:cNvSpPr txBox="1"/>
          <p:nvPr/>
        </p:nvSpPr>
        <p:spPr>
          <a:xfrm>
            <a:off x="3419540" y="2580274"/>
            <a:ext cx="2544586" cy="769441"/>
          </a:xfrm>
          <a:prstGeom prst="rect">
            <a:avLst/>
          </a:prstGeom>
          <a:noFill/>
          <a:effectLst>
            <a:outerShdw blurRad="50800" dist="38100" dir="2700000" algn="tl" rotWithShape="0">
              <a:prstClr val="black">
                <a:alpha val="40000"/>
              </a:prstClr>
            </a:outerShdw>
          </a:effectLst>
          <a:scene3d>
            <a:camera prst="orthographicFront"/>
            <a:lightRig rig="threePt" dir="t"/>
          </a:scene3d>
          <a:sp3d>
            <a:bevelB/>
          </a:sp3d>
        </p:spPr>
        <p:txBody>
          <a:bodyPr wrap="none" rtlCol="0">
            <a:spAutoFit/>
          </a:bodyPr>
          <a:lstStyle/>
          <a:p>
            <a:pPr algn="ctr"/>
            <a:r>
              <a:rPr lang="zh-CN" altLang="en-US" sz="4400" b="1" dirty="0" smtClean="0">
                <a:latin typeface="Times New Roman" panose="02020603050405020304"/>
                <a:ea typeface="黑体" panose="02010609060101010101" pitchFamily="49" charset="-122"/>
              </a:rPr>
              <a:t>谢谢观看</a:t>
            </a:r>
            <a:endParaRPr lang="en-US" altLang="zh-CN" sz="4400" b="1" dirty="0">
              <a:latin typeface="Times New Roman" panose="02020603050405020304"/>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164465" y="513143"/>
            <a:ext cx="9174889" cy="64516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4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（二）电子病历的特点</a:t>
            </a:r>
            <a:endPar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p:txBody>
      </p:sp>
      <p:sp>
        <p:nvSpPr>
          <p:cNvPr id="22" name="任意多边形 21"/>
          <p:cNvSpPr/>
          <p:nvPr>
            <p:custDataLst>
              <p:tags r:id="rId1"/>
            </p:custDataLst>
          </p:nvPr>
        </p:nvSpPr>
        <p:spPr>
          <a:xfrm>
            <a:off x="3446119" y="1429460"/>
            <a:ext cx="1090091" cy="1192162"/>
          </a:xfrm>
          <a:custGeom>
            <a:avLst/>
            <a:gdLst>
              <a:gd name="connsiteX0" fmla="*/ 1287192 w 2574384"/>
              <a:gd name="connsiteY0" fmla="*/ 0 h 2815436"/>
              <a:gd name="connsiteX1" fmla="*/ 2574383 w 2574384"/>
              <a:gd name="connsiteY1" fmla="*/ 693056 h 2815436"/>
              <a:gd name="connsiteX2" fmla="*/ 2574384 w 2574384"/>
              <a:gd name="connsiteY2" fmla="*/ 693056 h 2815436"/>
              <a:gd name="connsiteX3" fmla="*/ 2574384 w 2574384"/>
              <a:gd name="connsiteY3" fmla="*/ 1961860 h 2815436"/>
              <a:gd name="connsiteX4" fmla="*/ 2574383 w 2574384"/>
              <a:gd name="connsiteY4" fmla="*/ 1961860 h 2815436"/>
              <a:gd name="connsiteX5" fmla="*/ 2306886 w 2574384"/>
              <a:gd name="connsiteY5" fmla="*/ 2105887 h 2815436"/>
              <a:gd name="connsiteX6" fmla="*/ 2347261 w 2574384"/>
              <a:gd name="connsiteY6" fmla="*/ 2180273 h 2815436"/>
              <a:gd name="connsiteX7" fmla="*/ 2383190 w 2574384"/>
              <a:gd name="connsiteY7" fmla="*/ 2358236 h 2815436"/>
              <a:gd name="connsiteX8" fmla="*/ 1925990 w 2574384"/>
              <a:gd name="connsiteY8" fmla="*/ 2815436 h 2815436"/>
              <a:gd name="connsiteX9" fmla="*/ 1546872 w 2574384"/>
              <a:gd name="connsiteY9" fmla="*/ 2613861 h 2815436"/>
              <a:gd name="connsiteX10" fmla="*/ 1505389 w 2574384"/>
              <a:gd name="connsiteY10" fmla="*/ 2537433 h 2815436"/>
              <a:gd name="connsiteX11" fmla="*/ 1287192 w 2574384"/>
              <a:gd name="connsiteY11" fmla="*/ 2654916 h 2815436"/>
              <a:gd name="connsiteX12" fmla="*/ 0 w 2574384"/>
              <a:gd name="connsiteY12" fmla="*/ 1961860 h 2815436"/>
              <a:gd name="connsiteX13" fmla="*/ 1 w 2574384"/>
              <a:gd name="connsiteY13" fmla="*/ 1961860 h 2815436"/>
              <a:gd name="connsiteX14" fmla="*/ 1 w 2574384"/>
              <a:gd name="connsiteY14" fmla="*/ 693056 h 2815436"/>
              <a:gd name="connsiteX15" fmla="*/ 0 w 2574384"/>
              <a:gd name="connsiteY15" fmla="*/ 693056 h 2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74384" h="2815436">
                <a:moveTo>
                  <a:pt x="1287192" y="0"/>
                </a:moveTo>
                <a:lnTo>
                  <a:pt x="2574383" y="693056"/>
                </a:lnTo>
                <a:lnTo>
                  <a:pt x="2574384" y="693056"/>
                </a:lnTo>
                <a:lnTo>
                  <a:pt x="2574384" y="1961860"/>
                </a:lnTo>
                <a:lnTo>
                  <a:pt x="2574383" y="1961860"/>
                </a:lnTo>
                <a:lnTo>
                  <a:pt x="2306886" y="2105887"/>
                </a:lnTo>
                <a:lnTo>
                  <a:pt x="2347261" y="2180273"/>
                </a:lnTo>
                <a:cubicBezTo>
                  <a:pt x="2370397" y="2234972"/>
                  <a:pt x="2383190" y="2295110"/>
                  <a:pt x="2383190" y="2358236"/>
                </a:cubicBezTo>
                <a:cubicBezTo>
                  <a:pt x="2383190" y="2610741"/>
                  <a:pt x="2178495" y="2815436"/>
                  <a:pt x="1925990" y="2815436"/>
                </a:cubicBezTo>
                <a:cubicBezTo>
                  <a:pt x="1768174" y="2815436"/>
                  <a:pt x="1629035" y="2735477"/>
                  <a:pt x="1546872" y="2613861"/>
                </a:cubicBezTo>
                <a:lnTo>
                  <a:pt x="1505389" y="2537433"/>
                </a:lnTo>
                <a:lnTo>
                  <a:pt x="1287192" y="2654916"/>
                </a:lnTo>
                <a:lnTo>
                  <a:pt x="0" y="1961860"/>
                </a:lnTo>
                <a:lnTo>
                  <a:pt x="1" y="1961860"/>
                </a:lnTo>
                <a:lnTo>
                  <a:pt x="1" y="693056"/>
                </a:lnTo>
                <a:lnTo>
                  <a:pt x="0" y="693056"/>
                </a:lnTo>
                <a:close/>
              </a:path>
            </a:pathLst>
          </a:custGeom>
          <a:solidFill>
            <a:sysClr val="window" lastClr="FFFFFF">
              <a:lumMod val="95000"/>
            </a:sysClr>
          </a:solidFill>
          <a:ln w="12700" cap="flat" cmpd="sng" algn="ctr">
            <a:solidFill>
              <a:sysClr val="window" lastClr="FFFFFF">
                <a:lumMod val="85000"/>
              </a:sysClr>
            </a:solidFill>
            <a:prstDash val="solid"/>
            <a:miter lim="800000"/>
          </a:ln>
          <a:effectLst/>
        </p:spPr>
        <p:txBody>
          <a:bodyPr anchor="ctr"/>
          <a:lstStyle/>
          <a:p>
            <a:pPr algn="ctr">
              <a:lnSpc>
                <a:spcPct val="120000"/>
              </a:lnSpc>
            </a:pPr>
            <a:endParaRPr sz="1350">
              <a:latin typeface="微软雅黑" panose="020B0503020204020204" charset="-122"/>
              <a:ea typeface="微软雅黑" panose="020B0503020204020204" charset="-122"/>
            </a:endParaRPr>
          </a:p>
        </p:txBody>
      </p:sp>
      <p:sp>
        <p:nvSpPr>
          <p:cNvPr id="23" name="任意多边形 22"/>
          <p:cNvSpPr/>
          <p:nvPr>
            <p:custDataLst>
              <p:tags r:id="rId2"/>
            </p:custDataLst>
          </p:nvPr>
        </p:nvSpPr>
        <p:spPr>
          <a:xfrm>
            <a:off x="4572495" y="1429460"/>
            <a:ext cx="1090091" cy="1192162"/>
          </a:xfrm>
          <a:custGeom>
            <a:avLst/>
            <a:gdLst>
              <a:gd name="connsiteX0" fmla="*/ 1287192 w 2574384"/>
              <a:gd name="connsiteY0" fmla="*/ 0 h 2815436"/>
              <a:gd name="connsiteX1" fmla="*/ 2574383 w 2574384"/>
              <a:gd name="connsiteY1" fmla="*/ 693056 h 2815436"/>
              <a:gd name="connsiteX2" fmla="*/ 2574384 w 2574384"/>
              <a:gd name="connsiteY2" fmla="*/ 693056 h 2815436"/>
              <a:gd name="connsiteX3" fmla="*/ 2574384 w 2574384"/>
              <a:gd name="connsiteY3" fmla="*/ 1961860 h 2815436"/>
              <a:gd name="connsiteX4" fmla="*/ 2574383 w 2574384"/>
              <a:gd name="connsiteY4" fmla="*/ 1961860 h 2815436"/>
              <a:gd name="connsiteX5" fmla="*/ 1287192 w 2574384"/>
              <a:gd name="connsiteY5" fmla="*/ 2654916 h 2815436"/>
              <a:gd name="connsiteX6" fmla="*/ 1071715 w 2574384"/>
              <a:gd name="connsiteY6" fmla="*/ 2538898 h 2815436"/>
              <a:gd name="connsiteX7" fmla="*/ 1031027 w 2574384"/>
              <a:gd name="connsiteY7" fmla="*/ 2613861 h 2815436"/>
              <a:gd name="connsiteX8" fmla="*/ 651909 w 2574384"/>
              <a:gd name="connsiteY8" fmla="*/ 2815436 h 2815436"/>
              <a:gd name="connsiteX9" fmla="*/ 194709 w 2574384"/>
              <a:gd name="connsiteY9" fmla="*/ 2358236 h 2815436"/>
              <a:gd name="connsiteX10" fmla="*/ 230638 w 2574384"/>
              <a:gd name="connsiteY10" fmla="*/ 2180273 h 2815436"/>
              <a:gd name="connsiteX11" fmla="*/ 270218 w 2574384"/>
              <a:gd name="connsiteY11" fmla="*/ 2107352 h 2815436"/>
              <a:gd name="connsiteX12" fmla="*/ 0 w 2574384"/>
              <a:gd name="connsiteY12" fmla="*/ 1961860 h 2815436"/>
              <a:gd name="connsiteX13" fmla="*/ 1 w 2574384"/>
              <a:gd name="connsiteY13" fmla="*/ 1961860 h 2815436"/>
              <a:gd name="connsiteX14" fmla="*/ 1 w 2574384"/>
              <a:gd name="connsiteY14" fmla="*/ 693056 h 2815436"/>
              <a:gd name="connsiteX15" fmla="*/ 0 w 2574384"/>
              <a:gd name="connsiteY15" fmla="*/ 693056 h 2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74384" h="2815436">
                <a:moveTo>
                  <a:pt x="1287192" y="0"/>
                </a:moveTo>
                <a:lnTo>
                  <a:pt x="2574383" y="693056"/>
                </a:lnTo>
                <a:lnTo>
                  <a:pt x="2574384" y="693056"/>
                </a:lnTo>
                <a:lnTo>
                  <a:pt x="2574384" y="1961860"/>
                </a:lnTo>
                <a:lnTo>
                  <a:pt x="2574383" y="1961860"/>
                </a:lnTo>
                <a:lnTo>
                  <a:pt x="1287192" y="2654916"/>
                </a:lnTo>
                <a:lnTo>
                  <a:pt x="1071715" y="2538898"/>
                </a:lnTo>
                <a:lnTo>
                  <a:pt x="1031027" y="2613861"/>
                </a:lnTo>
                <a:cubicBezTo>
                  <a:pt x="948865" y="2735477"/>
                  <a:pt x="809725" y="2815436"/>
                  <a:pt x="651909" y="2815436"/>
                </a:cubicBezTo>
                <a:cubicBezTo>
                  <a:pt x="399404" y="2815436"/>
                  <a:pt x="194709" y="2610741"/>
                  <a:pt x="194709" y="2358236"/>
                </a:cubicBezTo>
                <a:cubicBezTo>
                  <a:pt x="194709" y="2295110"/>
                  <a:pt x="207502" y="2234972"/>
                  <a:pt x="230638" y="2180273"/>
                </a:cubicBezTo>
                <a:lnTo>
                  <a:pt x="270218" y="2107352"/>
                </a:lnTo>
                <a:lnTo>
                  <a:pt x="0" y="1961860"/>
                </a:lnTo>
                <a:lnTo>
                  <a:pt x="1" y="1961860"/>
                </a:lnTo>
                <a:lnTo>
                  <a:pt x="1" y="693056"/>
                </a:lnTo>
                <a:lnTo>
                  <a:pt x="0" y="693056"/>
                </a:lnTo>
                <a:close/>
              </a:path>
            </a:pathLst>
          </a:custGeom>
          <a:solidFill>
            <a:sysClr val="window" lastClr="FFFFFF">
              <a:lumMod val="95000"/>
            </a:sysClr>
          </a:solidFill>
          <a:ln w="12700" cap="flat" cmpd="sng" algn="ctr">
            <a:solidFill>
              <a:sysClr val="window" lastClr="FFFFFF">
                <a:lumMod val="85000"/>
              </a:sysClr>
            </a:solidFill>
            <a:prstDash val="solid"/>
            <a:miter lim="800000"/>
          </a:ln>
          <a:effectLst/>
        </p:spPr>
        <p:txBody>
          <a:bodyPr anchor="ctr"/>
          <a:lstStyle/>
          <a:p>
            <a:pPr algn="ctr">
              <a:lnSpc>
                <a:spcPct val="120000"/>
              </a:lnSpc>
            </a:pPr>
            <a:endParaRPr sz="1350">
              <a:latin typeface="微软雅黑" panose="020B0503020204020204" charset="-122"/>
              <a:ea typeface="微软雅黑" panose="020B0503020204020204" charset="-122"/>
            </a:endParaRPr>
          </a:p>
        </p:txBody>
      </p:sp>
      <p:sp>
        <p:nvSpPr>
          <p:cNvPr id="24" name="任意多边形 23"/>
          <p:cNvSpPr/>
          <p:nvPr>
            <p:custDataLst>
              <p:tags r:id="rId3"/>
            </p:custDataLst>
          </p:nvPr>
        </p:nvSpPr>
        <p:spPr>
          <a:xfrm>
            <a:off x="4930984" y="2295361"/>
            <a:ext cx="1283687" cy="1124192"/>
          </a:xfrm>
          <a:custGeom>
            <a:avLst/>
            <a:gdLst>
              <a:gd name="connsiteX0" fmla="*/ 1744392 w 3031584"/>
              <a:gd name="connsiteY0" fmla="*/ 0 h 2654916"/>
              <a:gd name="connsiteX1" fmla="*/ 3031583 w 3031584"/>
              <a:gd name="connsiteY1" fmla="*/ 693056 h 2654916"/>
              <a:gd name="connsiteX2" fmla="*/ 3031584 w 3031584"/>
              <a:gd name="connsiteY2" fmla="*/ 693056 h 2654916"/>
              <a:gd name="connsiteX3" fmla="*/ 3031584 w 3031584"/>
              <a:gd name="connsiteY3" fmla="*/ 1961860 h 2654916"/>
              <a:gd name="connsiteX4" fmla="*/ 3031583 w 3031584"/>
              <a:gd name="connsiteY4" fmla="*/ 1961860 h 2654916"/>
              <a:gd name="connsiteX5" fmla="*/ 1744392 w 3031584"/>
              <a:gd name="connsiteY5" fmla="*/ 2654916 h 2654916"/>
              <a:gd name="connsiteX6" fmla="*/ 457200 w 3031584"/>
              <a:gd name="connsiteY6" fmla="*/ 1961860 h 2654916"/>
              <a:gd name="connsiteX7" fmla="*/ 457201 w 3031584"/>
              <a:gd name="connsiteY7" fmla="*/ 1961860 h 2654916"/>
              <a:gd name="connsiteX8" fmla="*/ 457201 w 3031584"/>
              <a:gd name="connsiteY8" fmla="*/ 1784658 h 2654916"/>
              <a:gd name="connsiteX9" fmla="*/ 457200 w 3031584"/>
              <a:gd name="connsiteY9" fmla="*/ 1784658 h 2654916"/>
              <a:gd name="connsiteX10" fmla="*/ 0 w 3031584"/>
              <a:gd name="connsiteY10" fmla="*/ 1327458 h 2654916"/>
              <a:gd name="connsiteX11" fmla="*/ 457200 w 3031584"/>
              <a:gd name="connsiteY11" fmla="*/ 870258 h 2654916"/>
              <a:gd name="connsiteX12" fmla="*/ 457201 w 3031584"/>
              <a:gd name="connsiteY12" fmla="*/ 870258 h 2654916"/>
              <a:gd name="connsiteX13" fmla="*/ 457201 w 3031584"/>
              <a:gd name="connsiteY13" fmla="*/ 693056 h 2654916"/>
              <a:gd name="connsiteX14" fmla="*/ 457200 w 3031584"/>
              <a:gd name="connsiteY14" fmla="*/ 693056 h 2654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31584" h="2654916">
                <a:moveTo>
                  <a:pt x="1744392" y="0"/>
                </a:moveTo>
                <a:lnTo>
                  <a:pt x="3031583" y="693056"/>
                </a:lnTo>
                <a:lnTo>
                  <a:pt x="3031584" y="693056"/>
                </a:lnTo>
                <a:lnTo>
                  <a:pt x="3031584" y="1961860"/>
                </a:lnTo>
                <a:lnTo>
                  <a:pt x="3031583" y="1961860"/>
                </a:lnTo>
                <a:lnTo>
                  <a:pt x="1744392" y="2654916"/>
                </a:lnTo>
                <a:lnTo>
                  <a:pt x="457200" y="1961860"/>
                </a:lnTo>
                <a:lnTo>
                  <a:pt x="457201" y="1961860"/>
                </a:lnTo>
                <a:lnTo>
                  <a:pt x="457201" y="1784658"/>
                </a:lnTo>
                <a:lnTo>
                  <a:pt x="457200" y="1784658"/>
                </a:lnTo>
                <a:cubicBezTo>
                  <a:pt x="204695" y="1784658"/>
                  <a:pt x="0" y="1579963"/>
                  <a:pt x="0" y="1327458"/>
                </a:cubicBezTo>
                <a:cubicBezTo>
                  <a:pt x="0" y="1074953"/>
                  <a:pt x="204695" y="870258"/>
                  <a:pt x="457200" y="870258"/>
                </a:cubicBezTo>
                <a:lnTo>
                  <a:pt x="457201" y="870258"/>
                </a:lnTo>
                <a:lnTo>
                  <a:pt x="457201" y="693056"/>
                </a:lnTo>
                <a:lnTo>
                  <a:pt x="457200" y="693056"/>
                </a:lnTo>
                <a:close/>
              </a:path>
            </a:pathLst>
          </a:custGeom>
          <a:solidFill>
            <a:sysClr val="window" lastClr="FFFFFF">
              <a:lumMod val="95000"/>
            </a:sysClr>
          </a:solidFill>
          <a:ln w="12700" cap="flat" cmpd="sng" algn="ctr">
            <a:solidFill>
              <a:sysClr val="window" lastClr="FFFFFF">
                <a:lumMod val="85000"/>
              </a:sysClr>
            </a:solidFill>
            <a:prstDash val="solid"/>
            <a:miter lim="800000"/>
          </a:ln>
          <a:effectLst/>
        </p:spPr>
        <p:txBody>
          <a:bodyPr anchor="ctr"/>
          <a:lstStyle/>
          <a:p>
            <a:pPr algn="ctr">
              <a:lnSpc>
                <a:spcPct val="120000"/>
              </a:lnSpc>
            </a:pPr>
            <a:endParaRPr sz="1350">
              <a:latin typeface="微软雅黑" panose="020B0503020204020204" charset="-122"/>
              <a:ea typeface="微软雅黑" panose="020B0503020204020204" charset="-122"/>
            </a:endParaRPr>
          </a:p>
        </p:txBody>
      </p:sp>
      <p:sp>
        <p:nvSpPr>
          <p:cNvPr id="25" name="任意多边形 24"/>
          <p:cNvSpPr/>
          <p:nvPr>
            <p:custDataLst>
              <p:tags r:id="rId4"/>
            </p:custDataLst>
          </p:nvPr>
        </p:nvSpPr>
        <p:spPr>
          <a:xfrm>
            <a:off x="2897010" y="2295361"/>
            <a:ext cx="1271639" cy="1124192"/>
          </a:xfrm>
          <a:custGeom>
            <a:avLst/>
            <a:gdLst>
              <a:gd name="connsiteX0" fmla="*/ 1287192 w 3003132"/>
              <a:gd name="connsiteY0" fmla="*/ 0 h 2654916"/>
              <a:gd name="connsiteX1" fmla="*/ 2574383 w 3003132"/>
              <a:gd name="connsiteY1" fmla="*/ 693056 h 2654916"/>
              <a:gd name="connsiteX2" fmla="*/ 2574384 w 3003132"/>
              <a:gd name="connsiteY2" fmla="*/ 693056 h 2654916"/>
              <a:gd name="connsiteX3" fmla="*/ 2574384 w 3003132"/>
              <a:gd name="connsiteY3" fmla="*/ 853922 h 2654916"/>
              <a:gd name="connsiteX4" fmla="*/ 2638074 w 3003132"/>
              <a:gd name="connsiteY4" fmla="*/ 860343 h 2654916"/>
              <a:gd name="connsiteX5" fmla="*/ 3003132 w 3003132"/>
              <a:gd name="connsiteY5" fmla="*/ 1308254 h 2654916"/>
              <a:gd name="connsiteX6" fmla="*/ 2638074 w 3003132"/>
              <a:gd name="connsiteY6" fmla="*/ 1756166 h 2654916"/>
              <a:gd name="connsiteX7" fmla="*/ 2574384 w 3003132"/>
              <a:gd name="connsiteY7" fmla="*/ 1762586 h 2654916"/>
              <a:gd name="connsiteX8" fmla="*/ 2574384 w 3003132"/>
              <a:gd name="connsiteY8" fmla="*/ 1961860 h 2654916"/>
              <a:gd name="connsiteX9" fmla="*/ 2574383 w 3003132"/>
              <a:gd name="connsiteY9" fmla="*/ 1961860 h 2654916"/>
              <a:gd name="connsiteX10" fmla="*/ 1287192 w 3003132"/>
              <a:gd name="connsiteY10" fmla="*/ 2654916 h 2654916"/>
              <a:gd name="connsiteX11" fmla="*/ 0 w 3003132"/>
              <a:gd name="connsiteY11" fmla="*/ 1961860 h 2654916"/>
              <a:gd name="connsiteX12" fmla="*/ 1 w 3003132"/>
              <a:gd name="connsiteY12" fmla="*/ 1961860 h 2654916"/>
              <a:gd name="connsiteX13" fmla="*/ 1 w 3003132"/>
              <a:gd name="connsiteY13" fmla="*/ 693056 h 2654916"/>
              <a:gd name="connsiteX14" fmla="*/ 0 w 3003132"/>
              <a:gd name="connsiteY14" fmla="*/ 693056 h 2654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3132" h="2654916">
                <a:moveTo>
                  <a:pt x="1287192" y="0"/>
                </a:moveTo>
                <a:lnTo>
                  <a:pt x="2574383" y="693056"/>
                </a:lnTo>
                <a:lnTo>
                  <a:pt x="2574384" y="693056"/>
                </a:lnTo>
                <a:lnTo>
                  <a:pt x="2574384" y="853922"/>
                </a:lnTo>
                <a:lnTo>
                  <a:pt x="2638074" y="860343"/>
                </a:lnTo>
                <a:cubicBezTo>
                  <a:pt x="2846412" y="902975"/>
                  <a:pt x="3003132" y="1087312"/>
                  <a:pt x="3003132" y="1308254"/>
                </a:cubicBezTo>
                <a:cubicBezTo>
                  <a:pt x="3003132" y="1529196"/>
                  <a:pt x="2846412" y="1713533"/>
                  <a:pt x="2638074" y="1756166"/>
                </a:cubicBezTo>
                <a:lnTo>
                  <a:pt x="2574384" y="1762586"/>
                </a:lnTo>
                <a:lnTo>
                  <a:pt x="2574384" y="1961860"/>
                </a:lnTo>
                <a:lnTo>
                  <a:pt x="2574383" y="1961860"/>
                </a:lnTo>
                <a:lnTo>
                  <a:pt x="1287192" y="2654916"/>
                </a:lnTo>
                <a:lnTo>
                  <a:pt x="0" y="1961860"/>
                </a:lnTo>
                <a:lnTo>
                  <a:pt x="1" y="1961860"/>
                </a:lnTo>
                <a:lnTo>
                  <a:pt x="1" y="693056"/>
                </a:lnTo>
                <a:lnTo>
                  <a:pt x="0" y="693056"/>
                </a:lnTo>
                <a:close/>
              </a:path>
            </a:pathLst>
          </a:custGeom>
          <a:solidFill>
            <a:sysClr val="window" lastClr="FFFFFF">
              <a:lumMod val="95000"/>
            </a:sysClr>
          </a:solidFill>
          <a:ln w="12700" cap="flat" cmpd="sng" algn="ctr">
            <a:solidFill>
              <a:sysClr val="window" lastClr="FFFFFF">
                <a:lumMod val="85000"/>
              </a:sysClr>
            </a:solidFill>
            <a:prstDash val="solid"/>
            <a:miter lim="800000"/>
          </a:ln>
          <a:effectLst/>
        </p:spPr>
        <p:txBody>
          <a:bodyPr anchor="ctr"/>
          <a:lstStyle/>
          <a:p>
            <a:pPr algn="ctr">
              <a:lnSpc>
                <a:spcPct val="120000"/>
              </a:lnSpc>
            </a:pPr>
            <a:endParaRPr sz="1350">
              <a:latin typeface="微软雅黑" panose="020B0503020204020204" charset="-122"/>
              <a:ea typeface="微软雅黑" panose="020B0503020204020204" charset="-122"/>
            </a:endParaRPr>
          </a:p>
        </p:txBody>
      </p:sp>
      <p:sp>
        <p:nvSpPr>
          <p:cNvPr id="26" name="任意多边形 25"/>
          <p:cNvSpPr/>
          <p:nvPr>
            <p:custDataLst>
              <p:tags r:id="rId5"/>
            </p:custDataLst>
          </p:nvPr>
        </p:nvSpPr>
        <p:spPr>
          <a:xfrm>
            <a:off x="3446119" y="3077029"/>
            <a:ext cx="1090091" cy="1208425"/>
          </a:xfrm>
          <a:custGeom>
            <a:avLst/>
            <a:gdLst>
              <a:gd name="connsiteX0" fmla="*/ 1920719 w 2574384"/>
              <a:gd name="connsiteY0" fmla="*/ 0 h 2853844"/>
              <a:gd name="connsiteX1" fmla="*/ 2377919 w 2574384"/>
              <a:gd name="connsiteY1" fmla="*/ 457200 h 2853844"/>
              <a:gd name="connsiteX2" fmla="*/ 2299837 w 2574384"/>
              <a:gd name="connsiteY2" fmla="*/ 712825 h 2853844"/>
              <a:gd name="connsiteX3" fmla="*/ 2281934 w 2574384"/>
              <a:gd name="connsiteY3" fmla="*/ 734523 h 2853844"/>
              <a:gd name="connsiteX4" fmla="*/ 2574383 w 2574384"/>
              <a:gd name="connsiteY4" fmla="*/ 891985 h 2853844"/>
              <a:gd name="connsiteX5" fmla="*/ 2574384 w 2574384"/>
              <a:gd name="connsiteY5" fmla="*/ 891985 h 2853844"/>
              <a:gd name="connsiteX6" fmla="*/ 2574384 w 2574384"/>
              <a:gd name="connsiteY6" fmla="*/ 2160788 h 2853844"/>
              <a:gd name="connsiteX7" fmla="*/ 2574383 w 2574384"/>
              <a:gd name="connsiteY7" fmla="*/ 2160788 h 2853844"/>
              <a:gd name="connsiteX8" fmla="*/ 1287192 w 2574384"/>
              <a:gd name="connsiteY8" fmla="*/ 2853844 h 2853844"/>
              <a:gd name="connsiteX9" fmla="*/ 0 w 2574384"/>
              <a:gd name="connsiteY9" fmla="*/ 2160788 h 2853844"/>
              <a:gd name="connsiteX10" fmla="*/ 1 w 2574384"/>
              <a:gd name="connsiteY10" fmla="*/ 2160788 h 2853844"/>
              <a:gd name="connsiteX11" fmla="*/ 1 w 2574384"/>
              <a:gd name="connsiteY11" fmla="*/ 891985 h 2853844"/>
              <a:gd name="connsiteX12" fmla="*/ 0 w 2574384"/>
              <a:gd name="connsiteY12" fmla="*/ 891985 h 2853844"/>
              <a:gd name="connsiteX13" fmla="*/ 1287192 w 2574384"/>
              <a:gd name="connsiteY13" fmla="*/ 198928 h 2853844"/>
              <a:gd name="connsiteX14" fmla="*/ 1490412 w 2574384"/>
              <a:gd name="connsiteY14" fmla="*/ 308347 h 2853844"/>
              <a:gd name="connsiteX15" fmla="*/ 1499448 w 2574384"/>
              <a:gd name="connsiteY15" fmla="*/ 279237 h 2853844"/>
              <a:gd name="connsiteX16" fmla="*/ 1920719 w 2574384"/>
              <a:gd name="connsiteY16" fmla="*/ 0 h 285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74384" h="2853844">
                <a:moveTo>
                  <a:pt x="1920719" y="0"/>
                </a:moveTo>
                <a:cubicBezTo>
                  <a:pt x="2173224" y="0"/>
                  <a:pt x="2377919" y="204695"/>
                  <a:pt x="2377919" y="457200"/>
                </a:cubicBezTo>
                <a:cubicBezTo>
                  <a:pt x="2377919" y="551890"/>
                  <a:pt x="2349134" y="639856"/>
                  <a:pt x="2299837" y="712825"/>
                </a:cubicBezTo>
                <a:lnTo>
                  <a:pt x="2281934" y="734523"/>
                </a:lnTo>
                <a:lnTo>
                  <a:pt x="2574383" y="891985"/>
                </a:lnTo>
                <a:lnTo>
                  <a:pt x="2574384" y="891985"/>
                </a:lnTo>
                <a:lnTo>
                  <a:pt x="2574384" y="2160788"/>
                </a:lnTo>
                <a:lnTo>
                  <a:pt x="2574383" y="2160788"/>
                </a:lnTo>
                <a:lnTo>
                  <a:pt x="1287192" y="2853844"/>
                </a:lnTo>
                <a:lnTo>
                  <a:pt x="0" y="2160788"/>
                </a:lnTo>
                <a:lnTo>
                  <a:pt x="1" y="2160788"/>
                </a:lnTo>
                <a:lnTo>
                  <a:pt x="1" y="891985"/>
                </a:lnTo>
                <a:lnTo>
                  <a:pt x="0" y="891985"/>
                </a:lnTo>
                <a:lnTo>
                  <a:pt x="1287192" y="198928"/>
                </a:lnTo>
                <a:lnTo>
                  <a:pt x="1490412" y="308347"/>
                </a:lnTo>
                <a:lnTo>
                  <a:pt x="1499448" y="279237"/>
                </a:lnTo>
                <a:cubicBezTo>
                  <a:pt x="1568855" y="115141"/>
                  <a:pt x="1731340" y="0"/>
                  <a:pt x="1920719" y="0"/>
                </a:cubicBezTo>
                <a:close/>
              </a:path>
            </a:pathLst>
          </a:custGeom>
          <a:solidFill>
            <a:sysClr val="window" lastClr="FFFFFF">
              <a:lumMod val="95000"/>
            </a:sysClr>
          </a:solidFill>
          <a:ln w="12700" cap="flat" cmpd="sng" algn="ctr">
            <a:solidFill>
              <a:sysClr val="window" lastClr="FFFFFF">
                <a:lumMod val="85000"/>
              </a:sysClr>
            </a:solidFill>
            <a:prstDash val="solid"/>
            <a:miter lim="800000"/>
          </a:ln>
          <a:effectLst/>
        </p:spPr>
        <p:txBody>
          <a:bodyPr anchor="ctr"/>
          <a:lstStyle/>
          <a:p>
            <a:pPr algn="ctr">
              <a:lnSpc>
                <a:spcPct val="120000"/>
              </a:lnSpc>
            </a:pPr>
            <a:endParaRPr sz="1350">
              <a:latin typeface="微软雅黑" panose="020B0503020204020204" charset="-122"/>
              <a:ea typeface="微软雅黑" panose="020B0503020204020204" charset="-122"/>
            </a:endParaRPr>
          </a:p>
        </p:txBody>
      </p:sp>
      <p:sp>
        <p:nvSpPr>
          <p:cNvPr id="27" name="任意多边形 26"/>
          <p:cNvSpPr/>
          <p:nvPr>
            <p:custDataLst>
              <p:tags r:id="rId6"/>
            </p:custDataLst>
          </p:nvPr>
        </p:nvSpPr>
        <p:spPr>
          <a:xfrm>
            <a:off x="4572495" y="3077029"/>
            <a:ext cx="1090091" cy="1208425"/>
          </a:xfrm>
          <a:custGeom>
            <a:avLst/>
            <a:gdLst>
              <a:gd name="connsiteX0" fmla="*/ 651909 w 2574384"/>
              <a:gd name="connsiteY0" fmla="*/ 0 h 2853844"/>
              <a:gd name="connsiteX1" fmla="*/ 1073180 w 2574384"/>
              <a:gd name="connsiteY1" fmla="*/ 279237 h 2853844"/>
              <a:gd name="connsiteX2" fmla="*/ 1082468 w 2574384"/>
              <a:gd name="connsiteY2" fmla="*/ 309157 h 2853844"/>
              <a:gd name="connsiteX3" fmla="*/ 1287192 w 2574384"/>
              <a:gd name="connsiteY3" fmla="*/ 198928 h 2853844"/>
              <a:gd name="connsiteX4" fmla="*/ 2574383 w 2574384"/>
              <a:gd name="connsiteY4" fmla="*/ 891985 h 2853844"/>
              <a:gd name="connsiteX5" fmla="*/ 2574384 w 2574384"/>
              <a:gd name="connsiteY5" fmla="*/ 891985 h 2853844"/>
              <a:gd name="connsiteX6" fmla="*/ 2574384 w 2574384"/>
              <a:gd name="connsiteY6" fmla="*/ 2160788 h 2853844"/>
              <a:gd name="connsiteX7" fmla="*/ 2574383 w 2574384"/>
              <a:gd name="connsiteY7" fmla="*/ 2160788 h 2853844"/>
              <a:gd name="connsiteX8" fmla="*/ 1287192 w 2574384"/>
              <a:gd name="connsiteY8" fmla="*/ 2853844 h 2853844"/>
              <a:gd name="connsiteX9" fmla="*/ 0 w 2574384"/>
              <a:gd name="connsiteY9" fmla="*/ 2160788 h 2853844"/>
              <a:gd name="connsiteX10" fmla="*/ 1 w 2574384"/>
              <a:gd name="connsiteY10" fmla="*/ 2160788 h 2853844"/>
              <a:gd name="connsiteX11" fmla="*/ 1 w 2574384"/>
              <a:gd name="connsiteY11" fmla="*/ 891985 h 2853844"/>
              <a:gd name="connsiteX12" fmla="*/ 0 w 2574384"/>
              <a:gd name="connsiteY12" fmla="*/ 891985 h 2853844"/>
              <a:gd name="connsiteX13" fmla="*/ 291234 w 2574384"/>
              <a:gd name="connsiteY13" fmla="*/ 735177 h 2853844"/>
              <a:gd name="connsiteX14" fmla="*/ 272791 w 2574384"/>
              <a:gd name="connsiteY14" fmla="*/ 712825 h 2853844"/>
              <a:gd name="connsiteX15" fmla="*/ 194709 w 2574384"/>
              <a:gd name="connsiteY15" fmla="*/ 457200 h 2853844"/>
              <a:gd name="connsiteX16" fmla="*/ 651909 w 2574384"/>
              <a:gd name="connsiteY16" fmla="*/ 0 h 285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74384" h="2853844">
                <a:moveTo>
                  <a:pt x="651909" y="0"/>
                </a:moveTo>
                <a:cubicBezTo>
                  <a:pt x="841288" y="0"/>
                  <a:pt x="1003773" y="115141"/>
                  <a:pt x="1073180" y="279237"/>
                </a:cubicBezTo>
                <a:lnTo>
                  <a:pt x="1082468" y="309157"/>
                </a:lnTo>
                <a:lnTo>
                  <a:pt x="1287192" y="198928"/>
                </a:lnTo>
                <a:lnTo>
                  <a:pt x="2574383" y="891985"/>
                </a:lnTo>
                <a:lnTo>
                  <a:pt x="2574384" y="891985"/>
                </a:lnTo>
                <a:lnTo>
                  <a:pt x="2574384" y="2160788"/>
                </a:lnTo>
                <a:lnTo>
                  <a:pt x="2574383" y="2160788"/>
                </a:lnTo>
                <a:lnTo>
                  <a:pt x="1287192" y="2853844"/>
                </a:lnTo>
                <a:lnTo>
                  <a:pt x="0" y="2160788"/>
                </a:lnTo>
                <a:lnTo>
                  <a:pt x="1" y="2160788"/>
                </a:lnTo>
                <a:lnTo>
                  <a:pt x="1" y="891985"/>
                </a:lnTo>
                <a:lnTo>
                  <a:pt x="0" y="891985"/>
                </a:lnTo>
                <a:lnTo>
                  <a:pt x="291234" y="735177"/>
                </a:lnTo>
                <a:lnTo>
                  <a:pt x="272791" y="712825"/>
                </a:lnTo>
                <a:cubicBezTo>
                  <a:pt x="223494" y="639856"/>
                  <a:pt x="194709" y="551890"/>
                  <a:pt x="194709" y="457200"/>
                </a:cubicBezTo>
                <a:cubicBezTo>
                  <a:pt x="194709" y="204695"/>
                  <a:pt x="399404" y="0"/>
                  <a:pt x="651909" y="0"/>
                </a:cubicBezTo>
                <a:close/>
              </a:path>
            </a:pathLst>
          </a:custGeom>
          <a:solidFill>
            <a:sysClr val="window" lastClr="FFFFFF">
              <a:lumMod val="95000"/>
            </a:sysClr>
          </a:solidFill>
          <a:ln w="12700" cap="flat" cmpd="sng" algn="ctr">
            <a:solidFill>
              <a:sysClr val="window" lastClr="FFFFFF">
                <a:lumMod val="85000"/>
              </a:sysClr>
            </a:solidFill>
            <a:prstDash val="solid"/>
            <a:miter lim="800000"/>
          </a:ln>
          <a:effectLst/>
        </p:spPr>
        <p:txBody>
          <a:bodyPr anchor="ctr"/>
          <a:lstStyle/>
          <a:p>
            <a:pPr algn="ctr">
              <a:lnSpc>
                <a:spcPct val="120000"/>
              </a:lnSpc>
            </a:pPr>
            <a:endParaRPr sz="1350">
              <a:latin typeface="微软雅黑" panose="020B0503020204020204" charset="-122"/>
              <a:ea typeface="微软雅黑" panose="020B0503020204020204" charset="-122"/>
            </a:endParaRPr>
          </a:p>
        </p:txBody>
      </p:sp>
      <p:sp>
        <p:nvSpPr>
          <p:cNvPr id="28" name="任意多边形 27"/>
          <p:cNvSpPr/>
          <p:nvPr>
            <p:custDataLst>
              <p:tags r:id="rId7"/>
            </p:custDataLst>
          </p:nvPr>
        </p:nvSpPr>
        <p:spPr>
          <a:xfrm>
            <a:off x="3692084" y="1877604"/>
            <a:ext cx="844127" cy="744017"/>
          </a:xfrm>
          <a:custGeom>
            <a:avLst/>
            <a:gdLst>
              <a:gd name="connsiteX0" fmla="*/ 1993508 w 1993508"/>
              <a:gd name="connsiteY0" fmla="*/ 0 h 1757088"/>
              <a:gd name="connsiteX1" fmla="*/ 1993508 w 1993508"/>
              <a:gd name="connsiteY1" fmla="*/ 903512 h 1757088"/>
              <a:gd name="connsiteX2" fmla="*/ 1993507 w 1993508"/>
              <a:gd name="connsiteY2" fmla="*/ 903512 h 1757088"/>
              <a:gd name="connsiteX3" fmla="*/ 1726010 w 1993508"/>
              <a:gd name="connsiteY3" fmla="*/ 1047539 h 1757088"/>
              <a:gd name="connsiteX4" fmla="*/ 1766385 w 1993508"/>
              <a:gd name="connsiteY4" fmla="*/ 1121925 h 1757088"/>
              <a:gd name="connsiteX5" fmla="*/ 1802314 w 1993508"/>
              <a:gd name="connsiteY5" fmla="*/ 1299888 h 1757088"/>
              <a:gd name="connsiteX6" fmla="*/ 1345114 w 1993508"/>
              <a:gd name="connsiteY6" fmla="*/ 1757088 h 1757088"/>
              <a:gd name="connsiteX7" fmla="*/ 965996 w 1993508"/>
              <a:gd name="connsiteY7" fmla="*/ 1555513 h 1757088"/>
              <a:gd name="connsiteX8" fmla="*/ 924513 w 1993508"/>
              <a:gd name="connsiteY8" fmla="*/ 1479085 h 1757088"/>
              <a:gd name="connsiteX9" fmla="*/ 706316 w 1993508"/>
              <a:gd name="connsiteY9" fmla="*/ 1596568 h 1757088"/>
              <a:gd name="connsiteX10" fmla="*/ 0 w 1993508"/>
              <a:gd name="connsiteY10" fmla="*/ 1216270 h 1757088"/>
              <a:gd name="connsiteX11" fmla="*/ 3060 w 1993508"/>
              <a:gd name="connsiteY11" fmla="*/ 1209917 h 1757088"/>
              <a:gd name="connsiteX12" fmla="*/ 1803031 w 1993508"/>
              <a:gd name="connsiteY12" fmla="*/ 9618 h 1757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93508" h="1757088">
                <a:moveTo>
                  <a:pt x="1993508" y="0"/>
                </a:moveTo>
                <a:lnTo>
                  <a:pt x="1993508" y="903512"/>
                </a:lnTo>
                <a:lnTo>
                  <a:pt x="1993507" y="903512"/>
                </a:lnTo>
                <a:lnTo>
                  <a:pt x="1726010" y="1047539"/>
                </a:lnTo>
                <a:lnTo>
                  <a:pt x="1766385" y="1121925"/>
                </a:lnTo>
                <a:cubicBezTo>
                  <a:pt x="1789521" y="1176624"/>
                  <a:pt x="1802314" y="1236762"/>
                  <a:pt x="1802314" y="1299888"/>
                </a:cubicBezTo>
                <a:cubicBezTo>
                  <a:pt x="1802314" y="1552393"/>
                  <a:pt x="1597619" y="1757088"/>
                  <a:pt x="1345114" y="1757088"/>
                </a:cubicBezTo>
                <a:cubicBezTo>
                  <a:pt x="1187298" y="1757088"/>
                  <a:pt x="1048159" y="1677129"/>
                  <a:pt x="965996" y="1555513"/>
                </a:cubicBezTo>
                <a:lnTo>
                  <a:pt x="924513" y="1479085"/>
                </a:lnTo>
                <a:lnTo>
                  <a:pt x="706316" y="1596568"/>
                </a:lnTo>
                <a:lnTo>
                  <a:pt x="0" y="1216270"/>
                </a:lnTo>
                <a:lnTo>
                  <a:pt x="3060" y="1209917"/>
                </a:lnTo>
                <a:cubicBezTo>
                  <a:pt x="359655" y="553485"/>
                  <a:pt x="1024331" y="88700"/>
                  <a:pt x="1803031" y="9618"/>
                </a:cubicBezTo>
                <a:close/>
              </a:path>
            </a:pathLst>
          </a:custGeom>
          <a:solidFill>
            <a:srgbClr val="1F74AD"/>
          </a:solidFill>
          <a:ln w="28575" cap="flat" cmpd="sng" algn="ctr">
            <a:solidFill>
              <a:srgbClr val="1F74AD"/>
            </a:solidFill>
            <a:prstDash val="solid"/>
            <a:miter lim="800000"/>
          </a:ln>
          <a:effectLst/>
        </p:spPr>
        <p:txBody>
          <a:bodyPr anchor="ctr"/>
          <a:lstStyle/>
          <a:p>
            <a:pPr algn="ctr">
              <a:lnSpc>
                <a:spcPct val="120000"/>
              </a:lnSpc>
            </a:pPr>
            <a:endParaRPr sz="1350">
              <a:latin typeface="微软雅黑" panose="020B0503020204020204" charset="-122"/>
              <a:ea typeface="微软雅黑" panose="020B0503020204020204" charset="-122"/>
            </a:endParaRPr>
          </a:p>
        </p:txBody>
      </p:sp>
      <p:sp>
        <p:nvSpPr>
          <p:cNvPr id="29" name="任意多边形 28"/>
          <p:cNvSpPr/>
          <p:nvPr>
            <p:custDataLst>
              <p:tags r:id="rId8"/>
            </p:custDataLst>
          </p:nvPr>
        </p:nvSpPr>
        <p:spPr>
          <a:xfrm>
            <a:off x="4572495" y="1877454"/>
            <a:ext cx="846490" cy="744167"/>
          </a:xfrm>
          <a:custGeom>
            <a:avLst/>
            <a:gdLst>
              <a:gd name="connsiteX0" fmla="*/ 1 w 1999090"/>
              <a:gd name="connsiteY0" fmla="*/ 0 h 1757443"/>
              <a:gd name="connsiteX1" fmla="*/ 197506 w 1999090"/>
              <a:gd name="connsiteY1" fmla="*/ 9973 h 1757443"/>
              <a:gd name="connsiteX2" fmla="*/ 1997477 w 1999090"/>
              <a:gd name="connsiteY2" fmla="*/ 1210272 h 1757443"/>
              <a:gd name="connsiteX3" fmla="*/ 1999090 w 1999090"/>
              <a:gd name="connsiteY3" fmla="*/ 1213620 h 1757443"/>
              <a:gd name="connsiteX4" fmla="*/ 1287192 w 1999090"/>
              <a:gd name="connsiteY4" fmla="*/ 1596923 h 1757443"/>
              <a:gd name="connsiteX5" fmla="*/ 1071715 w 1999090"/>
              <a:gd name="connsiteY5" fmla="*/ 1480905 h 1757443"/>
              <a:gd name="connsiteX6" fmla="*/ 1031027 w 1999090"/>
              <a:gd name="connsiteY6" fmla="*/ 1555868 h 1757443"/>
              <a:gd name="connsiteX7" fmla="*/ 651909 w 1999090"/>
              <a:gd name="connsiteY7" fmla="*/ 1757443 h 1757443"/>
              <a:gd name="connsiteX8" fmla="*/ 194709 w 1999090"/>
              <a:gd name="connsiteY8" fmla="*/ 1300243 h 1757443"/>
              <a:gd name="connsiteX9" fmla="*/ 230638 w 1999090"/>
              <a:gd name="connsiteY9" fmla="*/ 1122280 h 1757443"/>
              <a:gd name="connsiteX10" fmla="*/ 270218 w 1999090"/>
              <a:gd name="connsiteY10" fmla="*/ 1049359 h 1757443"/>
              <a:gd name="connsiteX11" fmla="*/ 0 w 1999090"/>
              <a:gd name="connsiteY11" fmla="*/ 903867 h 1757443"/>
              <a:gd name="connsiteX12" fmla="*/ 1 w 1999090"/>
              <a:gd name="connsiteY12" fmla="*/ 903867 h 17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99090" h="1757443">
                <a:moveTo>
                  <a:pt x="1" y="0"/>
                </a:moveTo>
                <a:lnTo>
                  <a:pt x="197506" y="9973"/>
                </a:lnTo>
                <a:cubicBezTo>
                  <a:pt x="976206" y="89055"/>
                  <a:pt x="1640882" y="553840"/>
                  <a:pt x="1997477" y="1210272"/>
                </a:cubicBezTo>
                <a:lnTo>
                  <a:pt x="1999090" y="1213620"/>
                </a:lnTo>
                <a:lnTo>
                  <a:pt x="1287192" y="1596923"/>
                </a:lnTo>
                <a:lnTo>
                  <a:pt x="1071715" y="1480905"/>
                </a:lnTo>
                <a:lnTo>
                  <a:pt x="1031027" y="1555868"/>
                </a:lnTo>
                <a:cubicBezTo>
                  <a:pt x="948865" y="1677484"/>
                  <a:pt x="809725" y="1757443"/>
                  <a:pt x="651909" y="1757443"/>
                </a:cubicBezTo>
                <a:cubicBezTo>
                  <a:pt x="399404" y="1757443"/>
                  <a:pt x="194709" y="1552748"/>
                  <a:pt x="194709" y="1300243"/>
                </a:cubicBezTo>
                <a:cubicBezTo>
                  <a:pt x="194709" y="1237117"/>
                  <a:pt x="207502" y="1176979"/>
                  <a:pt x="230638" y="1122280"/>
                </a:cubicBezTo>
                <a:lnTo>
                  <a:pt x="270218" y="1049359"/>
                </a:lnTo>
                <a:lnTo>
                  <a:pt x="0" y="903867"/>
                </a:lnTo>
                <a:lnTo>
                  <a:pt x="1" y="903867"/>
                </a:lnTo>
                <a:close/>
              </a:path>
            </a:pathLst>
          </a:custGeom>
          <a:solidFill>
            <a:srgbClr val="3498DB"/>
          </a:solidFill>
          <a:ln w="28575" cap="flat" cmpd="sng" algn="ctr">
            <a:solidFill>
              <a:srgbClr val="3498DB"/>
            </a:solidFill>
            <a:prstDash val="solid"/>
            <a:miter lim="800000"/>
          </a:ln>
          <a:effectLst/>
        </p:spPr>
        <p:txBody>
          <a:bodyPr anchor="ctr"/>
          <a:lstStyle/>
          <a:p>
            <a:pPr algn="ctr">
              <a:lnSpc>
                <a:spcPct val="120000"/>
              </a:lnSpc>
            </a:pPr>
            <a:endParaRPr sz="1350">
              <a:latin typeface="微软雅黑" panose="020B0503020204020204" charset="-122"/>
              <a:ea typeface="微软雅黑" panose="020B0503020204020204" charset="-122"/>
            </a:endParaRPr>
          </a:p>
        </p:txBody>
      </p:sp>
      <p:sp>
        <p:nvSpPr>
          <p:cNvPr id="30" name="任意多边形 29"/>
          <p:cNvSpPr/>
          <p:nvPr>
            <p:custDataLst>
              <p:tags r:id="rId9"/>
            </p:custDataLst>
          </p:nvPr>
        </p:nvSpPr>
        <p:spPr>
          <a:xfrm>
            <a:off x="4930985" y="2422288"/>
            <a:ext cx="605700" cy="870339"/>
          </a:xfrm>
          <a:custGeom>
            <a:avLst/>
            <a:gdLst>
              <a:gd name="connsiteX0" fmla="*/ 1187673 w 1430435"/>
              <a:gd name="connsiteY0" fmla="*/ 0 h 2055413"/>
              <a:gd name="connsiteX1" fmla="*/ 1248402 w 1430435"/>
              <a:gd name="connsiteY1" fmla="*/ 126065 h 2055413"/>
              <a:gd name="connsiteX2" fmla="*/ 1430435 w 1430435"/>
              <a:gd name="connsiteY2" fmla="*/ 1027706 h 2055413"/>
              <a:gd name="connsiteX3" fmla="*/ 1248402 w 1430435"/>
              <a:gd name="connsiteY3" fmla="*/ 1929347 h 2055413"/>
              <a:gd name="connsiteX4" fmla="*/ 1187673 w 1430435"/>
              <a:gd name="connsiteY4" fmla="*/ 2055413 h 2055413"/>
              <a:gd name="connsiteX5" fmla="*/ 457200 w 1430435"/>
              <a:gd name="connsiteY5" fmla="*/ 1662108 h 2055413"/>
              <a:gd name="connsiteX6" fmla="*/ 457201 w 1430435"/>
              <a:gd name="connsiteY6" fmla="*/ 1662108 h 2055413"/>
              <a:gd name="connsiteX7" fmla="*/ 457201 w 1430435"/>
              <a:gd name="connsiteY7" fmla="*/ 1484906 h 2055413"/>
              <a:gd name="connsiteX8" fmla="*/ 457200 w 1430435"/>
              <a:gd name="connsiteY8" fmla="*/ 1484906 h 2055413"/>
              <a:gd name="connsiteX9" fmla="*/ 0 w 1430435"/>
              <a:gd name="connsiteY9" fmla="*/ 1027706 h 2055413"/>
              <a:gd name="connsiteX10" fmla="*/ 457200 w 1430435"/>
              <a:gd name="connsiteY10" fmla="*/ 570506 h 2055413"/>
              <a:gd name="connsiteX11" fmla="*/ 457201 w 1430435"/>
              <a:gd name="connsiteY11" fmla="*/ 570506 h 2055413"/>
              <a:gd name="connsiteX12" fmla="*/ 457201 w 1430435"/>
              <a:gd name="connsiteY12" fmla="*/ 393304 h 2055413"/>
              <a:gd name="connsiteX13" fmla="*/ 457200 w 1430435"/>
              <a:gd name="connsiteY13" fmla="*/ 393304 h 2055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0435" h="2055413">
                <a:moveTo>
                  <a:pt x="1187673" y="0"/>
                </a:moveTo>
                <a:lnTo>
                  <a:pt x="1248402" y="126065"/>
                </a:lnTo>
                <a:cubicBezTo>
                  <a:pt x="1365618" y="403194"/>
                  <a:pt x="1430435" y="707881"/>
                  <a:pt x="1430435" y="1027706"/>
                </a:cubicBezTo>
                <a:cubicBezTo>
                  <a:pt x="1430435" y="1347532"/>
                  <a:pt x="1365618" y="1652219"/>
                  <a:pt x="1248402" y="1929347"/>
                </a:cubicBezTo>
                <a:lnTo>
                  <a:pt x="1187673" y="2055413"/>
                </a:lnTo>
                <a:lnTo>
                  <a:pt x="457200" y="1662108"/>
                </a:lnTo>
                <a:lnTo>
                  <a:pt x="457201" y="1662108"/>
                </a:lnTo>
                <a:lnTo>
                  <a:pt x="457201" y="1484906"/>
                </a:lnTo>
                <a:lnTo>
                  <a:pt x="457200" y="1484906"/>
                </a:lnTo>
                <a:cubicBezTo>
                  <a:pt x="204695" y="1484906"/>
                  <a:pt x="0" y="1280211"/>
                  <a:pt x="0" y="1027706"/>
                </a:cubicBezTo>
                <a:cubicBezTo>
                  <a:pt x="0" y="775201"/>
                  <a:pt x="204695" y="570506"/>
                  <a:pt x="457200" y="570506"/>
                </a:cubicBezTo>
                <a:lnTo>
                  <a:pt x="457201" y="570506"/>
                </a:lnTo>
                <a:lnTo>
                  <a:pt x="457201" y="393304"/>
                </a:lnTo>
                <a:lnTo>
                  <a:pt x="457200" y="393304"/>
                </a:lnTo>
                <a:close/>
              </a:path>
            </a:pathLst>
          </a:custGeom>
          <a:solidFill>
            <a:srgbClr val="1AA3AA"/>
          </a:solidFill>
          <a:ln w="28575" cap="flat" cmpd="sng" algn="ctr">
            <a:solidFill>
              <a:srgbClr val="1AA3AA"/>
            </a:solidFill>
            <a:prstDash val="solid"/>
            <a:miter lim="800000"/>
          </a:ln>
          <a:effectLst/>
        </p:spPr>
        <p:txBody>
          <a:bodyPr anchor="ctr"/>
          <a:lstStyle/>
          <a:p>
            <a:pPr algn="ctr">
              <a:lnSpc>
                <a:spcPct val="120000"/>
              </a:lnSpc>
            </a:pPr>
            <a:endParaRPr sz="1350">
              <a:latin typeface="微软雅黑" panose="020B0503020204020204" charset="-122"/>
              <a:ea typeface="微软雅黑" panose="020B0503020204020204" charset="-122"/>
            </a:endParaRPr>
          </a:p>
        </p:txBody>
      </p:sp>
      <p:sp>
        <p:nvSpPr>
          <p:cNvPr id="31" name="任意多边形 30"/>
          <p:cNvSpPr/>
          <p:nvPr>
            <p:custDataLst>
              <p:tags r:id="rId10"/>
            </p:custDataLst>
          </p:nvPr>
        </p:nvSpPr>
        <p:spPr>
          <a:xfrm>
            <a:off x="4572495" y="3077029"/>
            <a:ext cx="846490" cy="760431"/>
          </a:xfrm>
          <a:custGeom>
            <a:avLst/>
            <a:gdLst>
              <a:gd name="connsiteX0" fmla="*/ 651909 w 1999090"/>
              <a:gd name="connsiteY0" fmla="*/ 0 h 1795851"/>
              <a:gd name="connsiteX1" fmla="*/ 1073180 w 1999090"/>
              <a:gd name="connsiteY1" fmla="*/ 279237 h 1795851"/>
              <a:gd name="connsiteX2" fmla="*/ 1082468 w 1999090"/>
              <a:gd name="connsiteY2" fmla="*/ 309157 h 1795851"/>
              <a:gd name="connsiteX3" fmla="*/ 1287192 w 1999090"/>
              <a:gd name="connsiteY3" fmla="*/ 198928 h 1795851"/>
              <a:gd name="connsiteX4" fmla="*/ 1999090 w 1999090"/>
              <a:gd name="connsiteY4" fmla="*/ 582232 h 1795851"/>
              <a:gd name="connsiteX5" fmla="*/ 1997477 w 1999090"/>
              <a:gd name="connsiteY5" fmla="*/ 585580 h 1795851"/>
              <a:gd name="connsiteX6" fmla="*/ 197506 w 1999090"/>
              <a:gd name="connsiteY6" fmla="*/ 1785878 h 1795851"/>
              <a:gd name="connsiteX7" fmla="*/ 1 w 1999090"/>
              <a:gd name="connsiteY7" fmla="*/ 1795851 h 1795851"/>
              <a:gd name="connsiteX8" fmla="*/ 1 w 1999090"/>
              <a:gd name="connsiteY8" fmla="*/ 891985 h 1795851"/>
              <a:gd name="connsiteX9" fmla="*/ 0 w 1999090"/>
              <a:gd name="connsiteY9" fmla="*/ 891985 h 1795851"/>
              <a:gd name="connsiteX10" fmla="*/ 291234 w 1999090"/>
              <a:gd name="connsiteY10" fmla="*/ 735177 h 1795851"/>
              <a:gd name="connsiteX11" fmla="*/ 272791 w 1999090"/>
              <a:gd name="connsiteY11" fmla="*/ 712825 h 1795851"/>
              <a:gd name="connsiteX12" fmla="*/ 194709 w 1999090"/>
              <a:gd name="connsiteY12" fmla="*/ 457200 h 1795851"/>
              <a:gd name="connsiteX13" fmla="*/ 651909 w 1999090"/>
              <a:gd name="connsiteY13" fmla="*/ 0 h 179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9090" h="1795851">
                <a:moveTo>
                  <a:pt x="651909" y="0"/>
                </a:moveTo>
                <a:cubicBezTo>
                  <a:pt x="841288" y="0"/>
                  <a:pt x="1003773" y="115141"/>
                  <a:pt x="1073180" y="279237"/>
                </a:cubicBezTo>
                <a:lnTo>
                  <a:pt x="1082468" y="309157"/>
                </a:lnTo>
                <a:lnTo>
                  <a:pt x="1287192" y="198928"/>
                </a:lnTo>
                <a:lnTo>
                  <a:pt x="1999090" y="582232"/>
                </a:lnTo>
                <a:lnTo>
                  <a:pt x="1997477" y="585580"/>
                </a:lnTo>
                <a:cubicBezTo>
                  <a:pt x="1640882" y="1242012"/>
                  <a:pt x="976206" y="1706797"/>
                  <a:pt x="197506" y="1785878"/>
                </a:cubicBezTo>
                <a:lnTo>
                  <a:pt x="1" y="1795851"/>
                </a:lnTo>
                <a:lnTo>
                  <a:pt x="1" y="891985"/>
                </a:lnTo>
                <a:lnTo>
                  <a:pt x="0" y="891985"/>
                </a:lnTo>
                <a:lnTo>
                  <a:pt x="291234" y="735177"/>
                </a:lnTo>
                <a:lnTo>
                  <a:pt x="272791" y="712825"/>
                </a:lnTo>
                <a:cubicBezTo>
                  <a:pt x="223494" y="639856"/>
                  <a:pt x="194709" y="551890"/>
                  <a:pt x="194709" y="457200"/>
                </a:cubicBezTo>
                <a:cubicBezTo>
                  <a:pt x="194709" y="204695"/>
                  <a:pt x="399404" y="0"/>
                  <a:pt x="651909" y="0"/>
                </a:cubicBezTo>
                <a:close/>
              </a:path>
            </a:pathLst>
          </a:custGeom>
          <a:solidFill>
            <a:srgbClr val="9BBB59"/>
          </a:solidFill>
          <a:ln w="28575" cap="flat" cmpd="sng" algn="ctr">
            <a:solidFill>
              <a:srgbClr val="9BBB59"/>
            </a:solidFill>
            <a:prstDash val="solid"/>
            <a:miter lim="800000"/>
          </a:ln>
          <a:effectLst/>
        </p:spPr>
        <p:txBody>
          <a:bodyPr anchor="ctr"/>
          <a:lstStyle/>
          <a:p>
            <a:pPr algn="ctr">
              <a:lnSpc>
                <a:spcPct val="120000"/>
              </a:lnSpc>
            </a:pPr>
            <a:endParaRPr sz="1350">
              <a:latin typeface="微软雅黑" panose="020B0503020204020204" charset="-122"/>
              <a:ea typeface="微软雅黑" panose="020B0503020204020204" charset="-122"/>
            </a:endParaRPr>
          </a:p>
        </p:txBody>
      </p:sp>
      <p:sp>
        <p:nvSpPr>
          <p:cNvPr id="33" name="任意多边形 32"/>
          <p:cNvSpPr/>
          <p:nvPr>
            <p:custDataLst>
              <p:tags r:id="rId11"/>
            </p:custDataLst>
          </p:nvPr>
        </p:nvSpPr>
        <p:spPr>
          <a:xfrm>
            <a:off x="3692084" y="3077029"/>
            <a:ext cx="844127" cy="760281"/>
          </a:xfrm>
          <a:custGeom>
            <a:avLst/>
            <a:gdLst>
              <a:gd name="connsiteX0" fmla="*/ 1339843 w 1993508"/>
              <a:gd name="connsiteY0" fmla="*/ 0 h 1795496"/>
              <a:gd name="connsiteX1" fmla="*/ 1797043 w 1993508"/>
              <a:gd name="connsiteY1" fmla="*/ 457200 h 1795496"/>
              <a:gd name="connsiteX2" fmla="*/ 1718961 w 1993508"/>
              <a:gd name="connsiteY2" fmla="*/ 712825 h 1795496"/>
              <a:gd name="connsiteX3" fmla="*/ 1701058 w 1993508"/>
              <a:gd name="connsiteY3" fmla="*/ 734523 h 1795496"/>
              <a:gd name="connsiteX4" fmla="*/ 1993507 w 1993508"/>
              <a:gd name="connsiteY4" fmla="*/ 891985 h 1795496"/>
              <a:gd name="connsiteX5" fmla="*/ 1993508 w 1993508"/>
              <a:gd name="connsiteY5" fmla="*/ 891985 h 1795496"/>
              <a:gd name="connsiteX6" fmla="*/ 1993508 w 1993508"/>
              <a:gd name="connsiteY6" fmla="*/ 1795496 h 1795496"/>
              <a:gd name="connsiteX7" fmla="*/ 1803031 w 1993508"/>
              <a:gd name="connsiteY7" fmla="*/ 1785878 h 1795496"/>
              <a:gd name="connsiteX8" fmla="*/ 3060 w 1993508"/>
              <a:gd name="connsiteY8" fmla="*/ 585580 h 1795496"/>
              <a:gd name="connsiteX9" fmla="*/ 0 w 1993508"/>
              <a:gd name="connsiteY9" fmla="*/ 579227 h 1795496"/>
              <a:gd name="connsiteX10" fmla="*/ 706316 w 1993508"/>
              <a:gd name="connsiteY10" fmla="*/ 198928 h 1795496"/>
              <a:gd name="connsiteX11" fmla="*/ 909536 w 1993508"/>
              <a:gd name="connsiteY11" fmla="*/ 308347 h 1795496"/>
              <a:gd name="connsiteX12" fmla="*/ 918572 w 1993508"/>
              <a:gd name="connsiteY12" fmla="*/ 279237 h 1795496"/>
              <a:gd name="connsiteX13" fmla="*/ 1339843 w 1993508"/>
              <a:gd name="connsiteY13" fmla="*/ 0 h 1795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3508" h="1795496">
                <a:moveTo>
                  <a:pt x="1339843" y="0"/>
                </a:moveTo>
                <a:cubicBezTo>
                  <a:pt x="1592348" y="0"/>
                  <a:pt x="1797043" y="204695"/>
                  <a:pt x="1797043" y="457200"/>
                </a:cubicBezTo>
                <a:cubicBezTo>
                  <a:pt x="1797043" y="551890"/>
                  <a:pt x="1768258" y="639856"/>
                  <a:pt x="1718961" y="712825"/>
                </a:cubicBezTo>
                <a:lnTo>
                  <a:pt x="1701058" y="734523"/>
                </a:lnTo>
                <a:lnTo>
                  <a:pt x="1993507" y="891985"/>
                </a:lnTo>
                <a:lnTo>
                  <a:pt x="1993508" y="891985"/>
                </a:lnTo>
                <a:lnTo>
                  <a:pt x="1993508" y="1795496"/>
                </a:lnTo>
                <a:lnTo>
                  <a:pt x="1803031" y="1785878"/>
                </a:lnTo>
                <a:cubicBezTo>
                  <a:pt x="1024331" y="1706797"/>
                  <a:pt x="359655" y="1242012"/>
                  <a:pt x="3060" y="585580"/>
                </a:cubicBezTo>
                <a:lnTo>
                  <a:pt x="0" y="579227"/>
                </a:lnTo>
                <a:lnTo>
                  <a:pt x="706316" y="198928"/>
                </a:lnTo>
                <a:lnTo>
                  <a:pt x="909536" y="308347"/>
                </a:lnTo>
                <a:lnTo>
                  <a:pt x="918572" y="279237"/>
                </a:lnTo>
                <a:cubicBezTo>
                  <a:pt x="987979" y="115141"/>
                  <a:pt x="1150464" y="0"/>
                  <a:pt x="1339843" y="0"/>
                </a:cubicBezTo>
                <a:close/>
              </a:path>
            </a:pathLst>
          </a:custGeom>
          <a:solidFill>
            <a:srgbClr val="69A35B"/>
          </a:solidFill>
          <a:ln w="28575" cap="flat" cmpd="sng" algn="ctr">
            <a:solidFill>
              <a:srgbClr val="69A35B"/>
            </a:solidFill>
            <a:prstDash val="solid"/>
            <a:miter lim="800000"/>
          </a:ln>
          <a:effectLst/>
        </p:spPr>
        <p:txBody>
          <a:bodyPr anchor="ctr"/>
          <a:lstStyle/>
          <a:p>
            <a:pPr algn="ctr">
              <a:lnSpc>
                <a:spcPct val="120000"/>
              </a:lnSpc>
            </a:pPr>
            <a:endParaRPr sz="1350">
              <a:latin typeface="微软雅黑" panose="020B0503020204020204" charset="-122"/>
              <a:ea typeface="微软雅黑" panose="020B0503020204020204" charset="-122"/>
            </a:endParaRPr>
          </a:p>
        </p:txBody>
      </p:sp>
      <p:sp>
        <p:nvSpPr>
          <p:cNvPr id="35" name="任意多边形 34"/>
          <p:cNvSpPr/>
          <p:nvPr>
            <p:custDataLst>
              <p:tags r:id="rId12"/>
            </p:custDataLst>
          </p:nvPr>
        </p:nvSpPr>
        <p:spPr>
          <a:xfrm>
            <a:off x="4817400" y="3360370"/>
            <a:ext cx="200708" cy="245291"/>
          </a:xfrm>
          <a:custGeom>
            <a:avLst/>
            <a:gdLst/>
            <a:ahLst/>
            <a:cxnLst>
              <a:cxn ang="0">
                <a:pos x="wd2" y="hd2"/>
              </a:cxn>
              <a:cxn ang="5400000">
                <a:pos x="wd2" y="hd2"/>
              </a:cxn>
              <a:cxn ang="10800000">
                <a:pos x="wd2" y="hd2"/>
              </a:cxn>
              <a:cxn ang="16200000">
                <a:pos x="wd2" y="hd2"/>
              </a:cxn>
            </a:cxnLst>
            <a:rect l="0" t="0" r="r" b="b"/>
            <a:pathLst>
              <a:path w="21600" h="21600" extrusionOk="0">
                <a:moveTo>
                  <a:pt x="15600" y="6076"/>
                </a:moveTo>
                <a:cubicBezTo>
                  <a:pt x="14428" y="7109"/>
                  <a:pt x="12685" y="7649"/>
                  <a:pt x="10071" y="7803"/>
                </a:cubicBezTo>
                <a:cubicBezTo>
                  <a:pt x="9806" y="7259"/>
                  <a:pt x="9160" y="6873"/>
                  <a:pt x="8400" y="6873"/>
                </a:cubicBezTo>
                <a:cubicBezTo>
                  <a:pt x="7640" y="6873"/>
                  <a:pt x="6994" y="7259"/>
                  <a:pt x="6729" y="7803"/>
                </a:cubicBezTo>
                <a:cubicBezTo>
                  <a:pt x="4115" y="7649"/>
                  <a:pt x="2372" y="7109"/>
                  <a:pt x="1200" y="6076"/>
                </a:cubicBezTo>
                <a:lnTo>
                  <a:pt x="1200" y="5891"/>
                </a:lnTo>
                <a:cubicBezTo>
                  <a:pt x="1200" y="5349"/>
                  <a:pt x="1738" y="4909"/>
                  <a:pt x="2400" y="4909"/>
                </a:cubicBezTo>
                <a:lnTo>
                  <a:pt x="14400" y="4909"/>
                </a:lnTo>
                <a:cubicBezTo>
                  <a:pt x="15062" y="4909"/>
                  <a:pt x="15600" y="5349"/>
                  <a:pt x="15600" y="5891"/>
                </a:cubicBezTo>
                <a:cubicBezTo>
                  <a:pt x="15600" y="5891"/>
                  <a:pt x="15600" y="6076"/>
                  <a:pt x="15600" y="6076"/>
                </a:cubicBezTo>
                <a:close/>
                <a:moveTo>
                  <a:pt x="7800" y="8346"/>
                </a:moveTo>
                <a:cubicBezTo>
                  <a:pt x="7800" y="8074"/>
                  <a:pt x="8069" y="7855"/>
                  <a:pt x="8400" y="7855"/>
                </a:cubicBezTo>
                <a:cubicBezTo>
                  <a:pt x="8731" y="7855"/>
                  <a:pt x="9000" y="8074"/>
                  <a:pt x="9000" y="8346"/>
                </a:cubicBezTo>
                <a:cubicBezTo>
                  <a:pt x="9000" y="8617"/>
                  <a:pt x="8731" y="8836"/>
                  <a:pt x="8400" y="8836"/>
                </a:cubicBezTo>
                <a:cubicBezTo>
                  <a:pt x="8069" y="8836"/>
                  <a:pt x="7800" y="8617"/>
                  <a:pt x="7800" y="8346"/>
                </a:cubicBezTo>
                <a:moveTo>
                  <a:pt x="15600" y="19636"/>
                </a:moveTo>
                <a:cubicBezTo>
                  <a:pt x="15600" y="20179"/>
                  <a:pt x="15062" y="20619"/>
                  <a:pt x="14400" y="20619"/>
                </a:cubicBezTo>
                <a:lnTo>
                  <a:pt x="2400" y="20619"/>
                </a:lnTo>
                <a:cubicBezTo>
                  <a:pt x="1738" y="20619"/>
                  <a:pt x="1200" y="20179"/>
                  <a:pt x="1200" y="19636"/>
                </a:cubicBezTo>
                <a:lnTo>
                  <a:pt x="1200" y="7318"/>
                </a:lnTo>
                <a:cubicBezTo>
                  <a:pt x="2658" y="8244"/>
                  <a:pt x="4301" y="8666"/>
                  <a:pt x="6693" y="8790"/>
                </a:cubicBezTo>
                <a:cubicBezTo>
                  <a:pt x="6924" y="9385"/>
                  <a:pt x="7597" y="9819"/>
                  <a:pt x="8400" y="9819"/>
                </a:cubicBezTo>
                <a:cubicBezTo>
                  <a:pt x="9203" y="9819"/>
                  <a:pt x="9875" y="9385"/>
                  <a:pt x="10108" y="8790"/>
                </a:cubicBezTo>
                <a:cubicBezTo>
                  <a:pt x="12499" y="8666"/>
                  <a:pt x="14142" y="8244"/>
                  <a:pt x="15600" y="7318"/>
                </a:cubicBezTo>
                <a:cubicBezTo>
                  <a:pt x="15600" y="7318"/>
                  <a:pt x="15600" y="19636"/>
                  <a:pt x="15600" y="19636"/>
                </a:cubicBezTo>
                <a:close/>
                <a:moveTo>
                  <a:pt x="14400" y="3927"/>
                </a:moveTo>
                <a:lnTo>
                  <a:pt x="2400" y="3927"/>
                </a:lnTo>
                <a:cubicBezTo>
                  <a:pt x="1075" y="3927"/>
                  <a:pt x="0" y="4806"/>
                  <a:pt x="0" y="5891"/>
                </a:cubicBezTo>
                <a:lnTo>
                  <a:pt x="0" y="19636"/>
                </a:lnTo>
                <a:cubicBezTo>
                  <a:pt x="0" y="20721"/>
                  <a:pt x="1075" y="21600"/>
                  <a:pt x="2400" y="21600"/>
                </a:cubicBezTo>
                <a:lnTo>
                  <a:pt x="14400" y="21600"/>
                </a:lnTo>
                <a:cubicBezTo>
                  <a:pt x="15725" y="21600"/>
                  <a:pt x="16800" y="20721"/>
                  <a:pt x="16800" y="19636"/>
                </a:cubicBezTo>
                <a:lnTo>
                  <a:pt x="16800" y="5891"/>
                </a:lnTo>
                <a:cubicBezTo>
                  <a:pt x="16800" y="4806"/>
                  <a:pt x="15725" y="3927"/>
                  <a:pt x="14400" y="3927"/>
                </a:cubicBezTo>
                <a:moveTo>
                  <a:pt x="5400" y="17673"/>
                </a:moveTo>
                <a:lnTo>
                  <a:pt x="4200" y="17673"/>
                </a:lnTo>
                <a:cubicBezTo>
                  <a:pt x="3869" y="17673"/>
                  <a:pt x="3600" y="17893"/>
                  <a:pt x="3600" y="18164"/>
                </a:cubicBezTo>
                <a:cubicBezTo>
                  <a:pt x="3600" y="18435"/>
                  <a:pt x="3869" y="18655"/>
                  <a:pt x="4200" y="18655"/>
                </a:cubicBezTo>
                <a:lnTo>
                  <a:pt x="5400" y="18655"/>
                </a:lnTo>
                <a:cubicBezTo>
                  <a:pt x="5731" y="18655"/>
                  <a:pt x="6000" y="18435"/>
                  <a:pt x="6000" y="18164"/>
                </a:cubicBezTo>
                <a:cubicBezTo>
                  <a:pt x="6000" y="17893"/>
                  <a:pt x="5731" y="17673"/>
                  <a:pt x="5400" y="17673"/>
                </a:cubicBezTo>
                <a:moveTo>
                  <a:pt x="6600" y="15709"/>
                </a:moveTo>
                <a:lnTo>
                  <a:pt x="4200" y="15709"/>
                </a:lnTo>
                <a:cubicBezTo>
                  <a:pt x="3869" y="15709"/>
                  <a:pt x="3600" y="15929"/>
                  <a:pt x="3600" y="16200"/>
                </a:cubicBezTo>
                <a:cubicBezTo>
                  <a:pt x="3600" y="16472"/>
                  <a:pt x="3869" y="16691"/>
                  <a:pt x="4200" y="16691"/>
                </a:cubicBezTo>
                <a:lnTo>
                  <a:pt x="6600" y="16691"/>
                </a:lnTo>
                <a:cubicBezTo>
                  <a:pt x="6931" y="16691"/>
                  <a:pt x="7200" y="16472"/>
                  <a:pt x="7200" y="16200"/>
                </a:cubicBezTo>
                <a:cubicBezTo>
                  <a:pt x="7200" y="15929"/>
                  <a:pt x="6931" y="15709"/>
                  <a:pt x="6600" y="15709"/>
                </a:cubicBezTo>
                <a:moveTo>
                  <a:pt x="19200" y="0"/>
                </a:moveTo>
                <a:lnTo>
                  <a:pt x="7200" y="0"/>
                </a:lnTo>
                <a:cubicBezTo>
                  <a:pt x="5875" y="0"/>
                  <a:pt x="4800" y="879"/>
                  <a:pt x="4800" y="1964"/>
                </a:cubicBezTo>
                <a:lnTo>
                  <a:pt x="4800" y="2455"/>
                </a:lnTo>
                <a:cubicBezTo>
                  <a:pt x="4800" y="2726"/>
                  <a:pt x="5069" y="2945"/>
                  <a:pt x="5400" y="2945"/>
                </a:cubicBezTo>
                <a:cubicBezTo>
                  <a:pt x="5731" y="2945"/>
                  <a:pt x="6000" y="2726"/>
                  <a:pt x="6000" y="2455"/>
                </a:cubicBezTo>
                <a:lnTo>
                  <a:pt x="6000" y="1964"/>
                </a:lnTo>
                <a:cubicBezTo>
                  <a:pt x="6000" y="1422"/>
                  <a:pt x="6538" y="982"/>
                  <a:pt x="7200" y="982"/>
                </a:cubicBezTo>
                <a:lnTo>
                  <a:pt x="19200" y="982"/>
                </a:lnTo>
                <a:cubicBezTo>
                  <a:pt x="19862" y="982"/>
                  <a:pt x="20400" y="1422"/>
                  <a:pt x="20400" y="1964"/>
                </a:cubicBezTo>
                <a:lnTo>
                  <a:pt x="20400" y="15709"/>
                </a:lnTo>
                <a:cubicBezTo>
                  <a:pt x="20400" y="16252"/>
                  <a:pt x="19862" y="16691"/>
                  <a:pt x="19200" y="16691"/>
                </a:cubicBezTo>
                <a:lnTo>
                  <a:pt x="18600" y="16691"/>
                </a:lnTo>
                <a:cubicBezTo>
                  <a:pt x="18269" y="16691"/>
                  <a:pt x="18000" y="16911"/>
                  <a:pt x="18000" y="17182"/>
                </a:cubicBezTo>
                <a:cubicBezTo>
                  <a:pt x="18000" y="17453"/>
                  <a:pt x="18269" y="17673"/>
                  <a:pt x="18600" y="17673"/>
                </a:cubicBezTo>
                <a:lnTo>
                  <a:pt x="19200" y="17673"/>
                </a:lnTo>
                <a:cubicBezTo>
                  <a:pt x="20525" y="17673"/>
                  <a:pt x="21600" y="16794"/>
                  <a:pt x="21600" y="15709"/>
                </a:cubicBezTo>
                <a:lnTo>
                  <a:pt x="21600" y="1964"/>
                </a:lnTo>
                <a:cubicBezTo>
                  <a:pt x="21600" y="879"/>
                  <a:pt x="20525" y="0"/>
                  <a:pt x="19200" y="0"/>
                </a:cubicBezTo>
              </a:path>
            </a:pathLst>
          </a:custGeom>
          <a:solidFill>
            <a:sysClr val="window" lastClr="FFFFFF"/>
          </a:solidFill>
          <a:ln w="12700">
            <a:miter lim="400000"/>
          </a:ln>
        </p:spPr>
        <p:txBody>
          <a:bodyPr anchor="ctr"/>
          <a:lstStyle/>
          <a:p>
            <a:pPr algn="ctr">
              <a:lnSpc>
                <a:spcPct val="120000"/>
              </a:lnSpc>
            </a:pPr>
            <a:endParaRPr sz="1350">
              <a:latin typeface="微软雅黑" panose="020B0503020204020204" charset="-122"/>
              <a:ea typeface="微软雅黑" panose="020B0503020204020204" charset="-122"/>
            </a:endParaRPr>
          </a:p>
        </p:txBody>
      </p:sp>
      <p:sp>
        <p:nvSpPr>
          <p:cNvPr id="36" name="任意多边形 35"/>
          <p:cNvSpPr/>
          <p:nvPr>
            <p:custDataLst>
              <p:tags r:id="rId13"/>
            </p:custDataLst>
          </p:nvPr>
        </p:nvSpPr>
        <p:spPr>
          <a:xfrm>
            <a:off x="4817400" y="2145288"/>
            <a:ext cx="245311" cy="245291"/>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ysClr val="window" lastClr="FFFFFF"/>
          </a:solidFill>
          <a:ln w="12700">
            <a:miter lim="400000"/>
          </a:ln>
        </p:spPr>
        <p:txBody>
          <a:bodyPr anchor="ctr"/>
          <a:lstStyle/>
          <a:p>
            <a:pPr algn="ctr">
              <a:lnSpc>
                <a:spcPct val="120000"/>
              </a:lnSpc>
            </a:pPr>
            <a:endParaRPr sz="1350">
              <a:latin typeface="微软雅黑" panose="020B0503020204020204" charset="-122"/>
              <a:ea typeface="微软雅黑" panose="020B0503020204020204" charset="-122"/>
            </a:endParaRPr>
          </a:p>
        </p:txBody>
      </p:sp>
      <p:sp>
        <p:nvSpPr>
          <p:cNvPr id="37" name="任意多边形 36"/>
          <p:cNvSpPr/>
          <p:nvPr>
            <p:custDataLst>
              <p:tags r:id="rId14"/>
            </p:custDataLst>
          </p:nvPr>
        </p:nvSpPr>
        <p:spPr>
          <a:xfrm>
            <a:off x="5160190" y="2739472"/>
            <a:ext cx="245311" cy="222992"/>
          </a:xfrm>
          <a:custGeom>
            <a:avLst/>
            <a:gdLst/>
            <a:ahLst/>
            <a:cxnLst>
              <a:cxn ang="0">
                <a:pos x="wd2" y="hd2"/>
              </a:cxn>
              <a:cxn ang="5400000">
                <a:pos x="wd2" y="hd2"/>
              </a:cxn>
              <a:cxn ang="10800000">
                <a:pos x="wd2" y="hd2"/>
              </a:cxn>
              <a:cxn ang="16200000">
                <a:pos x="wd2" y="hd2"/>
              </a:cxn>
            </a:cxnLst>
            <a:rect l="0" t="0" r="r" b="b"/>
            <a:pathLst>
              <a:path w="21600" h="21600" extrusionOk="0">
                <a:moveTo>
                  <a:pt x="19636" y="2161"/>
                </a:moveTo>
                <a:lnTo>
                  <a:pt x="13745" y="2161"/>
                </a:lnTo>
                <a:cubicBezTo>
                  <a:pt x="11782" y="2160"/>
                  <a:pt x="11782" y="0"/>
                  <a:pt x="9818" y="0"/>
                </a:cubicBezTo>
                <a:lnTo>
                  <a:pt x="5891" y="0"/>
                </a:lnTo>
                <a:cubicBezTo>
                  <a:pt x="4806" y="0"/>
                  <a:pt x="3927" y="967"/>
                  <a:pt x="3927" y="2161"/>
                </a:cubicBezTo>
                <a:lnTo>
                  <a:pt x="3927" y="2700"/>
                </a:lnTo>
                <a:cubicBezTo>
                  <a:pt x="3927" y="2999"/>
                  <a:pt x="4147" y="3240"/>
                  <a:pt x="4418" y="3240"/>
                </a:cubicBezTo>
                <a:cubicBezTo>
                  <a:pt x="4690" y="3240"/>
                  <a:pt x="4909" y="2999"/>
                  <a:pt x="4909" y="2700"/>
                </a:cubicBezTo>
                <a:lnTo>
                  <a:pt x="4909" y="2161"/>
                </a:lnTo>
                <a:cubicBezTo>
                  <a:pt x="4909" y="1564"/>
                  <a:pt x="5348" y="1080"/>
                  <a:pt x="5891" y="1080"/>
                </a:cubicBezTo>
                <a:lnTo>
                  <a:pt x="9818" y="1080"/>
                </a:lnTo>
                <a:cubicBezTo>
                  <a:pt x="11291" y="1080"/>
                  <a:pt x="11291" y="3239"/>
                  <a:pt x="13744" y="3240"/>
                </a:cubicBezTo>
                <a:lnTo>
                  <a:pt x="19636" y="3240"/>
                </a:lnTo>
                <a:cubicBezTo>
                  <a:pt x="20178" y="3240"/>
                  <a:pt x="20618" y="3724"/>
                  <a:pt x="20618" y="4321"/>
                </a:cubicBezTo>
                <a:lnTo>
                  <a:pt x="20618" y="15120"/>
                </a:lnTo>
                <a:cubicBezTo>
                  <a:pt x="20618" y="15717"/>
                  <a:pt x="20178" y="16200"/>
                  <a:pt x="19636" y="16200"/>
                </a:cubicBezTo>
                <a:lnTo>
                  <a:pt x="19145" y="16200"/>
                </a:lnTo>
                <a:cubicBezTo>
                  <a:pt x="18874" y="16200"/>
                  <a:pt x="18655" y="16442"/>
                  <a:pt x="18655" y="16740"/>
                </a:cubicBezTo>
                <a:cubicBezTo>
                  <a:pt x="18655" y="17039"/>
                  <a:pt x="18874" y="17280"/>
                  <a:pt x="19145" y="17280"/>
                </a:cubicBezTo>
                <a:lnTo>
                  <a:pt x="19636" y="17280"/>
                </a:lnTo>
                <a:cubicBezTo>
                  <a:pt x="20721" y="17280"/>
                  <a:pt x="21600" y="16314"/>
                  <a:pt x="21600" y="15120"/>
                </a:cubicBezTo>
                <a:lnTo>
                  <a:pt x="21600" y="4321"/>
                </a:lnTo>
                <a:cubicBezTo>
                  <a:pt x="21600" y="3127"/>
                  <a:pt x="20721" y="2161"/>
                  <a:pt x="19636" y="2161"/>
                </a:cubicBezTo>
                <a:moveTo>
                  <a:pt x="16691" y="9720"/>
                </a:moveTo>
                <a:lnTo>
                  <a:pt x="982" y="9720"/>
                </a:lnTo>
                <a:lnTo>
                  <a:pt x="982" y="6481"/>
                </a:lnTo>
                <a:cubicBezTo>
                  <a:pt x="982" y="5884"/>
                  <a:pt x="1421" y="5400"/>
                  <a:pt x="1964" y="5400"/>
                </a:cubicBezTo>
                <a:lnTo>
                  <a:pt x="5891" y="5400"/>
                </a:lnTo>
                <a:cubicBezTo>
                  <a:pt x="7364" y="5400"/>
                  <a:pt x="7364" y="7560"/>
                  <a:pt x="9818" y="7560"/>
                </a:cubicBezTo>
                <a:lnTo>
                  <a:pt x="15709" y="7560"/>
                </a:lnTo>
                <a:cubicBezTo>
                  <a:pt x="16251" y="7560"/>
                  <a:pt x="16691" y="8044"/>
                  <a:pt x="16691" y="8641"/>
                </a:cubicBezTo>
                <a:cubicBezTo>
                  <a:pt x="16691" y="8641"/>
                  <a:pt x="16691" y="9720"/>
                  <a:pt x="16691" y="9720"/>
                </a:cubicBezTo>
                <a:close/>
                <a:moveTo>
                  <a:pt x="16691" y="19440"/>
                </a:moveTo>
                <a:cubicBezTo>
                  <a:pt x="16691" y="20037"/>
                  <a:pt x="16251" y="20520"/>
                  <a:pt x="15709" y="20520"/>
                </a:cubicBezTo>
                <a:lnTo>
                  <a:pt x="1964" y="20520"/>
                </a:lnTo>
                <a:cubicBezTo>
                  <a:pt x="1421" y="20520"/>
                  <a:pt x="982" y="20037"/>
                  <a:pt x="982" y="19440"/>
                </a:cubicBezTo>
                <a:lnTo>
                  <a:pt x="982" y="10801"/>
                </a:lnTo>
                <a:lnTo>
                  <a:pt x="16691" y="10801"/>
                </a:lnTo>
                <a:cubicBezTo>
                  <a:pt x="16691" y="10801"/>
                  <a:pt x="16691" y="19440"/>
                  <a:pt x="16691" y="19440"/>
                </a:cubicBezTo>
                <a:close/>
                <a:moveTo>
                  <a:pt x="15709" y="6481"/>
                </a:moveTo>
                <a:lnTo>
                  <a:pt x="9818" y="6481"/>
                </a:lnTo>
                <a:cubicBezTo>
                  <a:pt x="7855" y="6480"/>
                  <a:pt x="7855" y="4320"/>
                  <a:pt x="5891" y="4320"/>
                </a:cubicBezTo>
                <a:lnTo>
                  <a:pt x="1964" y="4320"/>
                </a:lnTo>
                <a:cubicBezTo>
                  <a:pt x="879" y="4320"/>
                  <a:pt x="0" y="5287"/>
                  <a:pt x="0" y="6481"/>
                </a:cubicBezTo>
                <a:lnTo>
                  <a:pt x="0" y="19440"/>
                </a:lnTo>
                <a:cubicBezTo>
                  <a:pt x="0" y="20634"/>
                  <a:pt x="879" y="21600"/>
                  <a:pt x="1964" y="21600"/>
                </a:cubicBezTo>
                <a:lnTo>
                  <a:pt x="15709" y="21600"/>
                </a:lnTo>
                <a:cubicBezTo>
                  <a:pt x="16794" y="21600"/>
                  <a:pt x="17673" y="20634"/>
                  <a:pt x="17673" y="19440"/>
                </a:cubicBezTo>
                <a:lnTo>
                  <a:pt x="17673" y="8641"/>
                </a:lnTo>
                <a:cubicBezTo>
                  <a:pt x="17673" y="7447"/>
                  <a:pt x="16794" y="6481"/>
                  <a:pt x="15709" y="6481"/>
                </a:cubicBezTo>
              </a:path>
            </a:pathLst>
          </a:custGeom>
          <a:solidFill>
            <a:sysClr val="window" lastClr="FFFFFF"/>
          </a:solidFill>
          <a:ln w="12700">
            <a:miter lim="400000"/>
          </a:ln>
        </p:spPr>
        <p:txBody>
          <a:bodyPr anchor="ctr"/>
          <a:lstStyle/>
          <a:p>
            <a:pPr algn="ctr">
              <a:lnSpc>
                <a:spcPct val="120000"/>
              </a:lnSpc>
            </a:pPr>
            <a:endParaRPr sz="1350">
              <a:latin typeface="微软雅黑" panose="020B0503020204020204" charset="-122"/>
              <a:ea typeface="微软雅黑" panose="020B0503020204020204" charset="-122"/>
            </a:endParaRPr>
          </a:p>
        </p:txBody>
      </p:sp>
      <p:sp>
        <p:nvSpPr>
          <p:cNvPr id="38" name="任意多边形 37"/>
          <p:cNvSpPr/>
          <p:nvPr>
            <p:custDataLst>
              <p:tags r:id="rId15"/>
            </p:custDataLst>
          </p:nvPr>
        </p:nvSpPr>
        <p:spPr>
          <a:xfrm>
            <a:off x="4045995" y="2145288"/>
            <a:ext cx="245310" cy="223077"/>
          </a:xfrm>
          <a:custGeom>
            <a:avLst/>
            <a:gdLst/>
            <a:ahLst/>
            <a:cxnLst>
              <a:cxn ang="0">
                <a:pos x="wd2" y="hd2"/>
              </a:cxn>
              <a:cxn ang="5400000">
                <a:pos x="wd2" y="hd2"/>
              </a:cxn>
              <a:cxn ang="10800000">
                <a:pos x="wd2" y="hd2"/>
              </a:cxn>
              <a:cxn ang="16200000">
                <a:pos x="wd2" y="hd2"/>
              </a:cxn>
            </a:cxnLst>
            <a:rect l="0" t="0" r="r" b="b"/>
            <a:pathLst>
              <a:path w="21600" h="21144" extrusionOk="0">
                <a:moveTo>
                  <a:pt x="20618" y="7406"/>
                </a:moveTo>
                <a:lnTo>
                  <a:pt x="13580" y="7406"/>
                </a:lnTo>
                <a:cubicBezTo>
                  <a:pt x="13156" y="6803"/>
                  <a:pt x="12718" y="6095"/>
                  <a:pt x="12319" y="5293"/>
                </a:cubicBezTo>
                <a:lnTo>
                  <a:pt x="20618" y="5293"/>
                </a:lnTo>
                <a:cubicBezTo>
                  <a:pt x="20618" y="5293"/>
                  <a:pt x="20618" y="7406"/>
                  <a:pt x="20618" y="7406"/>
                </a:cubicBezTo>
                <a:close/>
                <a:moveTo>
                  <a:pt x="19636" y="13747"/>
                </a:moveTo>
                <a:lnTo>
                  <a:pt x="11291" y="13747"/>
                </a:lnTo>
                <a:lnTo>
                  <a:pt x="11291" y="8463"/>
                </a:lnTo>
                <a:lnTo>
                  <a:pt x="13090" y="8463"/>
                </a:lnTo>
                <a:cubicBezTo>
                  <a:pt x="14022" y="9712"/>
                  <a:pt x="14815" y="10437"/>
                  <a:pt x="14882" y="10497"/>
                </a:cubicBezTo>
                <a:cubicBezTo>
                  <a:pt x="15009" y="10610"/>
                  <a:pt x="15174" y="10644"/>
                  <a:pt x="15323" y="10601"/>
                </a:cubicBezTo>
                <a:cubicBezTo>
                  <a:pt x="15418" y="10574"/>
                  <a:pt x="15505" y="10516"/>
                  <a:pt x="15573" y="10429"/>
                </a:cubicBezTo>
                <a:cubicBezTo>
                  <a:pt x="15746" y="10205"/>
                  <a:pt x="15718" y="9871"/>
                  <a:pt x="15510" y="9684"/>
                </a:cubicBezTo>
                <a:cubicBezTo>
                  <a:pt x="15498" y="9674"/>
                  <a:pt x="15023" y="9238"/>
                  <a:pt x="14383" y="8463"/>
                </a:cubicBezTo>
                <a:lnTo>
                  <a:pt x="19636" y="8463"/>
                </a:lnTo>
                <a:cubicBezTo>
                  <a:pt x="19636" y="8463"/>
                  <a:pt x="19636" y="13747"/>
                  <a:pt x="19636" y="13747"/>
                </a:cubicBezTo>
                <a:close/>
                <a:moveTo>
                  <a:pt x="19636" y="20087"/>
                </a:moveTo>
                <a:lnTo>
                  <a:pt x="11291" y="20087"/>
                </a:lnTo>
                <a:lnTo>
                  <a:pt x="11291" y="14803"/>
                </a:lnTo>
                <a:lnTo>
                  <a:pt x="19636" y="14803"/>
                </a:lnTo>
                <a:cubicBezTo>
                  <a:pt x="19636" y="14803"/>
                  <a:pt x="19636" y="20087"/>
                  <a:pt x="19636" y="20087"/>
                </a:cubicBezTo>
                <a:close/>
                <a:moveTo>
                  <a:pt x="11291" y="5461"/>
                </a:moveTo>
                <a:cubicBezTo>
                  <a:pt x="11626" y="6178"/>
                  <a:pt x="11991" y="6828"/>
                  <a:pt x="12360" y="7406"/>
                </a:cubicBezTo>
                <a:lnTo>
                  <a:pt x="11291" y="7406"/>
                </a:lnTo>
                <a:cubicBezTo>
                  <a:pt x="11291" y="7406"/>
                  <a:pt x="11291" y="5461"/>
                  <a:pt x="11291" y="5461"/>
                </a:cubicBezTo>
                <a:close/>
                <a:moveTo>
                  <a:pt x="12871" y="1481"/>
                </a:moveTo>
                <a:cubicBezTo>
                  <a:pt x="14045" y="751"/>
                  <a:pt x="15436" y="979"/>
                  <a:pt x="15979" y="1990"/>
                </a:cubicBezTo>
                <a:cubicBezTo>
                  <a:pt x="16343" y="2668"/>
                  <a:pt x="16223" y="3523"/>
                  <a:pt x="15755" y="4236"/>
                </a:cubicBezTo>
                <a:lnTo>
                  <a:pt x="11845" y="4236"/>
                </a:lnTo>
                <a:cubicBezTo>
                  <a:pt x="11740" y="3975"/>
                  <a:pt x="11641" y="3708"/>
                  <a:pt x="11550" y="3432"/>
                </a:cubicBezTo>
                <a:cubicBezTo>
                  <a:pt x="11653" y="2691"/>
                  <a:pt x="12120" y="1947"/>
                  <a:pt x="12871" y="1481"/>
                </a:cubicBezTo>
                <a:moveTo>
                  <a:pt x="10309" y="7406"/>
                </a:moveTo>
                <a:lnTo>
                  <a:pt x="9224" y="7406"/>
                </a:lnTo>
                <a:cubicBezTo>
                  <a:pt x="9600" y="6819"/>
                  <a:pt x="9970" y="6158"/>
                  <a:pt x="10309" y="5429"/>
                </a:cubicBezTo>
                <a:cubicBezTo>
                  <a:pt x="10309" y="5429"/>
                  <a:pt x="10309" y="7406"/>
                  <a:pt x="10309" y="7406"/>
                </a:cubicBezTo>
                <a:close/>
                <a:moveTo>
                  <a:pt x="10309" y="13747"/>
                </a:moveTo>
                <a:lnTo>
                  <a:pt x="1964" y="13747"/>
                </a:lnTo>
                <a:lnTo>
                  <a:pt x="1964" y="8463"/>
                </a:lnTo>
                <a:lnTo>
                  <a:pt x="7202" y="8463"/>
                </a:lnTo>
                <a:cubicBezTo>
                  <a:pt x="6563" y="9238"/>
                  <a:pt x="6087" y="9674"/>
                  <a:pt x="6075" y="9684"/>
                </a:cubicBezTo>
                <a:cubicBezTo>
                  <a:pt x="5867" y="9871"/>
                  <a:pt x="5839" y="10205"/>
                  <a:pt x="6012" y="10429"/>
                </a:cubicBezTo>
                <a:cubicBezTo>
                  <a:pt x="6080" y="10516"/>
                  <a:pt x="6167" y="10574"/>
                  <a:pt x="6261" y="10601"/>
                </a:cubicBezTo>
                <a:cubicBezTo>
                  <a:pt x="6411" y="10644"/>
                  <a:pt x="6575" y="10610"/>
                  <a:pt x="6703" y="10497"/>
                </a:cubicBezTo>
                <a:cubicBezTo>
                  <a:pt x="6770" y="10437"/>
                  <a:pt x="7563" y="9712"/>
                  <a:pt x="8495" y="8463"/>
                </a:cubicBezTo>
                <a:lnTo>
                  <a:pt x="10309" y="8463"/>
                </a:lnTo>
                <a:cubicBezTo>
                  <a:pt x="10309" y="8463"/>
                  <a:pt x="10309" y="13747"/>
                  <a:pt x="10309" y="13747"/>
                </a:cubicBezTo>
                <a:close/>
                <a:moveTo>
                  <a:pt x="10309" y="20087"/>
                </a:moveTo>
                <a:lnTo>
                  <a:pt x="1964" y="20087"/>
                </a:lnTo>
                <a:lnTo>
                  <a:pt x="1964" y="14803"/>
                </a:lnTo>
                <a:lnTo>
                  <a:pt x="10309" y="14803"/>
                </a:lnTo>
                <a:cubicBezTo>
                  <a:pt x="10309" y="14803"/>
                  <a:pt x="10309" y="20087"/>
                  <a:pt x="10309" y="20087"/>
                </a:cubicBezTo>
                <a:close/>
                <a:moveTo>
                  <a:pt x="982" y="7406"/>
                </a:moveTo>
                <a:lnTo>
                  <a:pt x="982" y="5293"/>
                </a:lnTo>
                <a:lnTo>
                  <a:pt x="9266" y="5293"/>
                </a:lnTo>
                <a:cubicBezTo>
                  <a:pt x="8867" y="6095"/>
                  <a:pt x="8429" y="6803"/>
                  <a:pt x="8005" y="7406"/>
                </a:cubicBezTo>
                <a:cubicBezTo>
                  <a:pt x="8005" y="7406"/>
                  <a:pt x="982" y="7406"/>
                  <a:pt x="982" y="7406"/>
                </a:cubicBezTo>
                <a:close/>
                <a:moveTo>
                  <a:pt x="5606" y="1990"/>
                </a:moveTo>
                <a:cubicBezTo>
                  <a:pt x="6148" y="980"/>
                  <a:pt x="7540" y="751"/>
                  <a:pt x="8714" y="1481"/>
                </a:cubicBezTo>
                <a:cubicBezTo>
                  <a:pt x="9465" y="1948"/>
                  <a:pt x="9931" y="2692"/>
                  <a:pt x="10035" y="3433"/>
                </a:cubicBezTo>
                <a:cubicBezTo>
                  <a:pt x="9944" y="3708"/>
                  <a:pt x="9845" y="3975"/>
                  <a:pt x="9740" y="4236"/>
                </a:cubicBezTo>
                <a:lnTo>
                  <a:pt x="5830" y="4236"/>
                </a:lnTo>
                <a:cubicBezTo>
                  <a:pt x="5362" y="3523"/>
                  <a:pt x="5242" y="2668"/>
                  <a:pt x="5606" y="1990"/>
                </a:cubicBezTo>
                <a:moveTo>
                  <a:pt x="20618" y="4236"/>
                </a:moveTo>
                <a:lnTo>
                  <a:pt x="16874" y="4236"/>
                </a:lnTo>
                <a:cubicBezTo>
                  <a:pt x="17259" y="3325"/>
                  <a:pt x="17284" y="2310"/>
                  <a:pt x="16829" y="1461"/>
                </a:cubicBezTo>
                <a:cubicBezTo>
                  <a:pt x="16015" y="-54"/>
                  <a:pt x="14024" y="-456"/>
                  <a:pt x="12380" y="565"/>
                </a:cubicBezTo>
                <a:cubicBezTo>
                  <a:pt x="11747" y="959"/>
                  <a:pt x="11277" y="1511"/>
                  <a:pt x="10965" y="2122"/>
                </a:cubicBezTo>
                <a:cubicBezTo>
                  <a:pt x="10949" y="2115"/>
                  <a:pt x="10937" y="2103"/>
                  <a:pt x="10920" y="2098"/>
                </a:cubicBezTo>
                <a:cubicBezTo>
                  <a:pt x="10909" y="2095"/>
                  <a:pt x="10899" y="2097"/>
                  <a:pt x="10888" y="2095"/>
                </a:cubicBezTo>
                <a:cubicBezTo>
                  <a:pt x="10861" y="2089"/>
                  <a:pt x="10834" y="2089"/>
                  <a:pt x="10806" y="2088"/>
                </a:cubicBezTo>
                <a:cubicBezTo>
                  <a:pt x="10782" y="2089"/>
                  <a:pt x="10759" y="2089"/>
                  <a:pt x="10735" y="2093"/>
                </a:cubicBezTo>
                <a:cubicBezTo>
                  <a:pt x="10712" y="2096"/>
                  <a:pt x="10689" y="2090"/>
                  <a:pt x="10665" y="2098"/>
                </a:cubicBezTo>
                <a:cubicBezTo>
                  <a:pt x="10648" y="2103"/>
                  <a:pt x="10636" y="2115"/>
                  <a:pt x="10620" y="2122"/>
                </a:cubicBezTo>
                <a:cubicBezTo>
                  <a:pt x="10307" y="1511"/>
                  <a:pt x="9837" y="959"/>
                  <a:pt x="9205" y="566"/>
                </a:cubicBezTo>
                <a:cubicBezTo>
                  <a:pt x="7561" y="-456"/>
                  <a:pt x="5569" y="-54"/>
                  <a:pt x="4755" y="1461"/>
                </a:cubicBezTo>
                <a:cubicBezTo>
                  <a:pt x="4301" y="2310"/>
                  <a:pt x="4325" y="3325"/>
                  <a:pt x="4711" y="4236"/>
                </a:cubicBezTo>
                <a:lnTo>
                  <a:pt x="982" y="4236"/>
                </a:lnTo>
                <a:cubicBezTo>
                  <a:pt x="440" y="4236"/>
                  <a:pt x="0" y="4709"/>
                  <a:pt x="0" y="5293"/>
                </a:cubicBezTo>
                <a:lnTo>
                  <a:pt x="0" y="7406"/>
                </a:lnTo>
                <a:cubicBezTo>
                  <a:pt x="0" y="7990"/>
                  <a:pt x="440" y="8463"/>
                  <a:pt x="982" y="8463"/>
                </a:cubicBezTo>
                <a:lnTo>
                  <a:pt x="982" y="20087"/>
                </a:lnTo>
                <a:cubicBezTo>
                  <a:pt x="982" y="20671"/>
                  <a:pt x="1422" y="21144"/>
                  <a:pt x="1964" y="21144"/>
                </a:cubicBezTo>
                <a:lnTo>
                  <a:pt x="19636" y="21144"/>
                </a:lnTo>
                <a:cubicBezTo>
                  <a:pt x="20178" y="21144"/>
                  <a:pt x="20618" y="20671"/>
                  <a:pt x="20618" y="20087"/>
                </a:cubicBezTo>
                <a:lnTo>
                  <a:pt x="20618" y="8463"/>
                </a:lnTo>
                <a:cubicBezTo>
                  <a:pt x="21160" y="8463"/>
                  <a:pt x="21600" y="7990"/>
                  <a:pt x="21600" y="7406"/>
                </a:cubicBezTo>
                <a:lnTo>
                  <a:pt x="21600" y="5293"/>
                </a:lnTo>
                <a:cubicBezTo>
                  <a:pt x="21600" y="4709"/>
                  <a:pt x="21160" y="4236"/>
                  <a:pt x="20618" y="4236"/>
                </a:cubicBezTo>
              </a:path>
            </a:pathLst>
          </a:custGeom>
          <a:solidFill>
            <a:sysClr val="window" lastClr="FFFFFF"/>
          </a:solidFill>
          <a:ln w="12700">
            <a:miter lim="400000"/>
          </a:ln>
        </p:spPr>
        <p:txBody>
          <a:bodyPr anchor="ctr"/>
          <a:lstStyle/>
          <a:p>
            <a:pPr algn="ctr">
              <a:lnSpc>
                <a:spcPct val="120000"/>
              </a:lnSpc>
            </a:pPr>
            <a:endParaRPr sz="1350">
              <a:latin typeface="微软雅黑" panose="020B0503020204020204" charset="-122"/>
              <a:ea typeface="微软雅黑" panose="020B0503020204020204" charset="-122"/>
            </a:endParaRPr>
          </a:p>
        </p:txBody>
      </p:sp>
      <p:sp>
        <p:nvSpPr>
          <p:cNvPr id="39" name="任意多边形 38"/>
          <p:cNvSpPr/>
          <p:nvPr>
            <p:custDataLst>
              <p:tags r:id="rId16"/>
            </p:custDataLst>
          </p:nvPr>
        </p:nvSpPr>
        <p:spPr>
          <a:xfrm>
            <a:off x="4045139" y="3356823"/>
            <a:ext cx="245311" cy="200693"/>
          </a:xfrm>
          <a:custGeom>
            <a:avLst/>
            <a:gdLst/>
            <a:ahLst/>
            <a:cxnLst>
              <a:cxn ang="0">
                <a:pos x="wd2" y="hd2"/>
              </a:cxn>
              <a:cxn ang="5400000">
                <a:pos x="wd2" y="hd2"/>
              </a:cxn>
              <a:cxn ang="10800000">
                <a:pos x="wd2" y="hd2"/>
              </a:cxn>
              <a:cxn ang="16200000">
                <a:pos x="wd2" y="hd2"/>
              </a:cxn>
            </a:cxnLst>
            <a:rect l="0" t="0" r="r" b="b"/>
            <a:pathLst>
              <a:path w="21600" h="21600" extrusionOk="0">
                <a:moveTo>
                  <a:pt x="19636" y="3600"/>
                </a:moveTo>
                <a:lnTo>
                  <a:pt x="1964" y="3600"/>
                </a:lnTo>
                <a:lnTo>
                  <a:pt x="1964" y="1200"/>
                </a:lnTo>
                <a:lnTo>
                  <a:pt x="19636" y="1200"/>
                </a:lnTo>
                <a:cubicBezTo>
                  <a:pt x="19636" y="1200"/>
                  <a:pt x="19636" y="3600"/>
                  <a:pt x="19636" y="3600"/>
                </a:cubicBezTo>
                <a:close/>
                <a:moveTo>
                  <a:pt x="17182" y="6000"/>
                </a:moveTo>
                <a:lnTo>
                  <a:pt x="17182" y="4800"/>
                </a:lnTo>
                <a:lnTo>
                  <a:pt x="19145" y="4800"/>
                </a:lnTo>
                <a:lnTo>
                  <a:pt x="19145" y="6000"/>
                </a:lnTo>
                <a:cubicBezTo>
                  <a:pt x="19145" y="6662"/>
                  <a:pt x="18705" y="7200"/>
                  <a:pt x="18164" y="7200"/>
                </a:cubicBezTo>
                <a:cubicBezTo>
                  <a:pt x="17621" y="7200"/>
                  <a:pt x="17182" y="6662"/>
                  <a:pt x="17182" y="6000"/>
                </a:cubicBezTo>
                <a:moveTo>
                  <a:pt x="14236" y="6000"/>
                </a:moveTo>
                <a:lnTo>
                  <a:pt x="14236" y="4800"/>
                </a:lnTo>
                <a:lnTo>
                  <a:pt x="16200" y="4800"/>
                </a:lnTo>
                <a:lnTo>
                  <a:pt x="16200" y="6000"/>
                </a:lnTo>
                <a:cubicBezTo>
                  <a:pt x="16200" y="6662"/>
                  <a:pt x="15760" y="7200"/>
                  <a:pt x="15218" y="7200"/>
                </a:cubicBezTo>
                <a:cubicBezTo>
                  <a:pt x="14675" y="7200"/>
                  <a:pt x="14236" y="6662"/>
                  <a:pt x="14236" y="6000"/>
                </a:cubicBezTo>
                <a:moveTo>
                  <a:pt x="11291" y="6000"/>
                </a:moveTo>
                <a:lnTo>
                  <a:pt x="11291" y="4800"/>
                </a:lnTo>
                <a:lnTo>
                  <a:pt x="13255" y="4800"/>
                </a:lnTo>
                <a:lnTo>
                  <a:pt x="13255" y="6000"/>
                </a:lnTo>
                <a:cubicBezTo>
                  <a:pt x="13255" y="6662"/>
                  <a:pt x="12814" y="7200"/>
                  <a:pt x="12273" y="7200"/>
                </a:cubicBezTo>
                <a:cubicBezTo>
                  <a:pt x="11730" y="7200"/>
                  <a:pt x="11291" y="6662"/>
                  <a:pt x="11291" y="6000"/>
                </a:cubicBezTo>
                <a:moveTo>
                  <a:pt x="8345" y="6000"/>
                </a:moveTo>
                <a:lnTo>
                  <a:pt x="8345" y="4800"/>
                </a:lnTo>
                <a:lnTo>
                  <a:pt x="10309" y="4800"/>
                </a:lnTo>
                <a:lnTo>
                  <a:pt x="10309" y="6000"/>
                </a:lnTo>
                <a:cubicBezTo>
                  <a:pt x="10309" y="6662"/>
                  <a:pt x="9869" y="7200"/>
                  <a:pt x="9327" y="7200"/>
                </a:cubicBezTo>
                <a:cubicBezTo>
                  <a:pt x="8785" y="7200"/>
                  <a:pt x="8345" y="6662"/>
                  <a:pt x="8345" y="6000"/>
                </a:cubicBezTo>
                <a:moveTo>
                  <a:pt x="5400" y="6000"/>
                </a:moveTo>
                <a:lnTo>
                  <a:pt x="5400" y="4800"/>
                </a:lnTo>
                <a:lnTo>
                  <a:pt x="7364" y="4800"/>
                </a:lnTo>
                <a:lnTo>
                  <a:pt x="7364" y="6000"/>
                </a:lnTo>
                <a:cubicBezTo>
                  <a:pt x="7364" y="6662"/>
                  <a:pt x="6924" y="7200"/>
                  <a:pt x="6382" y="7200"/>
                </a:cubicBezTo>
                <a:cubicBezTo>
                  <a:pt x="5839" y="7200"/>
                  <a:pt x="5400" y="6662"/>
                  <a:pt x="5400" y="6000"/>
                </a:cubicBezTo>
                <a:moveTo>
                  <a:pt x="2455" y="6000"/>
                </a:moveTo>
                <a:lnTo>
                  <a:pt x="2455" y="4800"/>
                </a:lnTo>
                <a:lnTo>
                  <a:pt x="4418" y="4800"/>
                </a:lnTo>
                <a:lnTo>
                  <a:pt x="4418" y="6000"/>
                </a:lnTo>
                <a:cubicBezTo>
                  <a:pt x="4418" y="6662"/>
                  <a:pt x="3978" y="7200"/>
                  <a:pt x="3436" y="7200"/>
                </a:cubicBezTo>
                <a:cubicBezTo>
                  <a:pt x="2894" y="7200"/>
                  <a:pt x="2455" y="6662"/>
                  <a:pt x="2455" y="6000"/>
                </a:cubicBezTo>
                <a:moveTo>
                  <a:pt x="19636" y="20400"/>
                </a:moveTo>
                <a:lnTo>
                  <a:pt x="12764" y="20400"/>
                </a:lnTo>
                <a:lnTo>
                  <a:pt x="12764" y="13800"/>
                </a:lnTo>
                <a:cubicBezTo>
                  <a:pt x="12764" y="13469"/>
                  <a:pt x="12544" y="13200"/>
                  <a:pt x="12273" y="13200"/>
                </a:cubicBezTo>
                <a:lnTo>
                  <a:pt x="9327" y="13200"/>
                </a:lnTo>
                <a:cubicBezTo>
                  <a:pt x="9056" y="13200"/>
                  <a:pt x="8836" y="13469"/>
                  <a:pt x="8836" y="13800"/>
                </a:cubicBezTo>
                <a:lnTo>
                  <a:pt x="8836" y="20400"/>
                </a:lnTo>
                <a:lnTo>
                  <a:pt x="1964" y="20400"/>
                </a:lnTo>
                <a:lnTo>
                  <a:pt x="1964" y="7573"/>
                </a:lnTo>
                <a:cubicBezTo>
                  <a:pt x="2324" y="8076"/>
                  <a:pt x="2847" y="8400"/>
                  <a:pt x="3436" y="8400"/>
                </a:cubicBezTo>
                <a:cubicBezTo>
                  <a:pt x="4026" y="8400"/>
                  <a:pt x="4549" y="8076"/>
                  <a:pt x="4909" y="7573"/>
                </a:cubicBezTo>
                <a:cubicBezTo>
                  <a:pt x="5269" y="8076"/>
                  <a:pt x="5792" y="8400"/>
                  <a:pt x="6382" y="8400"/>
                </a:cubicBezTo>
                <a:cubicBezTo>
                  <a:pt x="6971" y="8400"/>
                  <a:pt x="7495" y="8076"/>
                  <a:pt x="7855" y="7573"/>
                </a:cubicBezTo>
                <a:cubicBezTo>
                  <a:pt x="8215" y="8076"/>
                  <a:pt x="8738" y="8400"/>
                  <a:pt x="9327" y="8400"/>
                </a:cubicBezTo>
                <a:cubicBezTo>
                  <a:pt x="9917" y="8400"/>
                  <a:pt x="10440" y="8076"/>
                  <a:pt x="10800" y="7573"/>
                </a:cubicBezTo>
                <a:cubicBezTo>
                  <a:pt x="11160" y="8076"/>
                  <a:pt x="11683" y="8400"/>
                  <a:pt x="12273" y="8400"/>
                </a:cubicBezTo>
                <a:cubicBezTo>
                  <a:pt x="12862" y="8400"/>
                  <a:pt x="13385" y="8076"/>
                  <a:pt x="13745" y="7573"/>
                </a:cubicBezTo>
                <a:cubicBezTo>
                  <a:pt x="14105" y="8076"/>
                  <a:pt x="14629" y="8400"/>
                  <a:pt x="15218" y="8400"/>
                </a:cubicBezTo>
                <a:cubicBezTo>
                  <a:pt x="15808" y="8400"/>
                  <a:pt x="16331" y="8076"/>
                  <a:pt x="16691" y="7573"/>
                </a:cubicBezTo>
                <a:cubicBezTo>
                  <a:pt x="17051" y="8076"/>
                  <a:pt x="17574" y="8400"/>
                  <a:pt x="18164" y="8400"/>
                </a:cubicBezTo>
                <a:cubicBezTo>
                  <a:pt x="18753" y="8400"/>
                  <a:pt x="19276" y="8076"/>
                  <a:pt x="19636" y="7573"/>
                </a:cubicBezTo>
                <a:cubicBezTo>
                  <a:pt x="19636" y="7573"/>
                  <a:pt x="19636" y="20400"/>
                  <a:pt x="19636" y="20400"/>
                </a:cubicBezTo>
                <a:close/>
                <a:moveTo>
                  <a:pt x="11782" y="20400"/>
                </a:moveTo>
                <a:lnTo>
                  <a:pt x="9818" y="20400"/>
                </a:lnTo>
                <a:lnTo>
                  <a:pt x="9818" y="14400"/>
                </a:lnTo>
                <a:lnTo>
                  <a:pt x="11782" y="14400"/>
                </a:lnTo>
                <a:cubicBezTo>
                  <a:pt x="11782" y="14400"/>
                  <a:pt x="11782" y="20400"/>
                  <a:pt x="11782" y="20400"/>
                </a:cubicBezTo>
                <a:close/>
                <a:moveTo>
                  <a:pt x="21109" y="20400"/>
                </a:moveTo>
                <a:lnTo>
                  <a:pt x="20618" y="20400"/>
                </a:lnTo>
                <a:lnTo>
                  <a:pt x="20618" y="4800"/>
                </a:lnTo>
                <a:lnTo>
                  <a:pt x="21109" y="4800"/>
                </a:lnTo>
                <a:cubicBezTo>
                  <a:pt x="21380" y="4800"/>
                  <a:pt x="21600" y="4532"/>
                  <a:pt x="21600" y="4200"/>
                </a:cubicBezTo>
                <a:cubicBezTo>
                  <a:pt x="21600" y="3868"/>
                  <a:pt x="21380" y="3600"/>
                  <a:pt x="21109" y="3600"/>
                </a:cubicBezTo>
                <a:lnTo>
                  <a:pt x="20618" y="3600"/>
                </a:lnTo>
                <a:lnTo>
                  <a:pt x="20618" y="1200"/>
                </a:lnTo>
                <a:cubicBezTo>
                  <a:pt x="20618" y="538"/>
                  <a:pt x="20178" y="0"/>
                  <a:pt x="19636" y="0"/>
                </a:cubicBezTo>
                <a:lnTo>
                  <a:pt x="1964" y="0"/>
                </a:lnTo>
                <a:cubicBezTo>
                  <a:pt x="1421" y="0"/>
                  <a:pt x="982" y="538"/>
                  <a:pt x="982" y="1200"/>
                </a:cubicBezTo>
                <a:lnTo>
                  <a:pt x="982" y="3600"/>
                </a:lnTo>
                <a:lnTo>
                  <a:pt x="491" y="3600"/>
                </a:lnTo>
                <a:cubicBezTo>
                  <a:pt x="220" y="3600"/>
                  <a:pt x="0" y="3868"/>
                  <a:pt x="0" y="4200"/>
                </a:cubicBezTo>
                <a:cubicBezTo>
                  <a:pt x="0" y="4532"/>
                  <a:pt x="220" y="4800"/>
                  <a:pt x="491" y="4800"/>
                </a:cubicBezTo>
                <a:lnTo>
                  <a:pt x="982" y="4800"/>
                </a:lnTo>
                <a:lnTo>
                  <a:pt x="982" y="20400"/>
                </a:lnTo>
                <a:lnTo>
                  <a:pt x="491" y="20400"/>
                </a:lnTo>
                <a:cubicBezTo>
                  <a:pt x="220" y="20400"/>
                  <a:pt x="0" y="20669"/>
                  <a:pt x="0" y="21000"/>
                </a:cubicBezTo>
                <a:cubicBezTo>
                  <a:pt x="0" y="21332"/>
                  <a:pt x="220" y="21600"/>
                  <a:pt x="491" y="21600"/>
                </a:cubicBezTo>
                <a:lnTo>
                  <a:pt x="21109" y="21600"/>
                </a:lnTo>
                <a:cubicBezTo>
                  <a:pt x="21380" y="21600"/>
                  <a:pt x="21600" y="21332"/>
                  <a:pt x="21600" y="21000"/>
                </a:cubicBezTo>
                <a:cubicBezTo>
                  <a:pt x="21600" y="20669"/>
                  <a:pt x="21380" y="20400"/>
                  <a:pt x="21109" y="20400"/>
                </a:cubicBezTo>
                <a:moveTo>
                  <a:pt x="16691" y="16800"/>
                </a:moveTo>
                <a:lnTo>
                  <a:pt x="14727" y="16800"/>
                </a:lnTo>
                <a:lnTo>
                  <a:pt x="14727" y="14400"/>
                </a:lnTo>
                <a:lnTo>
                  <a:pt x="16691" y="14400"/>
                </a:lnTo>
                <a:cubicBezTo>
                  <a:pt x="16691" y="14400"/>
                  <a:pt x="16691" y="16800"/>
                  <a:pt x="16691" y="16800"/>
                </a:cubicBezTo>
                <a:close/>
                <a:moveTo>
                  <a:pt x="17182" y="13200"/>
                </a:moveTo>
                <a:lnTo>
                  <a:pt x="14236" y="13200"/>
                </a:lnTo>
                <a:cubicBezTo>
                  <a:pt x="13965" y="13200"/>
                  <a:pt x="13745" y="13469"/>
                  <a:pt x="13745" y="13800"/>
                </a:cubicBezTo>
                <a:lnTo>
                  <a:pt x="13745" y="17400"/>
                </a:lnTo>
                <a:cubicBezTo>
                  <a:pt x="13745" y="17732"/>
                  <a:pt x="13965" y="18000"/>
                  <a:pt x="14236" y="18000"/>
                </a:cubicBezTo>
                <a:lnTo>
                  <a:pt x="17182" y="18000"/>
                </a:lnTo>
                <a:cubicBezTo>
                  <a:pt x="17453" y="18000"/>
                  <a:pt x="17673" y="17732"/>
                  <a:pt x="17673" y="17400"/>
                </a:cubicBezTo>
                <a:lnTo>
                  <a:pt x="17673" y="13800"/>
                </a:lnTo>
                <a:cubicBezTo>
                  <a:pt x="17673" y="13469"/>
                  <a:pt x="17453" y="13200"/>
                  <a:pt x="17182" y="13200"/>
                </a:cubicBezTo>
                <a:moveTo>
                  <a:pt x="6873" y="16800"/>
                </a:moveTo>
                <a:lnTo>
                  <a:pt x="4909" y="16800"/>
                </a:lnTo>
                <a:lnTo>
                  <a:pt x="4909" y="14400"/>
                </a:lnTo>
                <a:lnTo>
                  <a:pt x="6873" y="14400"/>
                </a:lnTo>
                <a:cubicBezTo>
                  <a:pt x="6873" y="14400"/>
                  <a:pt x="6873" y="16800"/>
                  <a:pt x="6873" y="16800"/>
                </a:cubicBezTo>
                <a:close/>
                <a:moveTo>
                  <a:pt x="7364" y="13200"/>
                </a:moveTo>
                <a:lnTo>
                  <a:pt x="4418" y="13200"/>
                </a:lnTo>
                <a:cubicBezTo>
                  <a:pt x="4147" y="13200"/>
                  <a:pt x="3927" y="13469"/>
                  <a:pt x="3927" y="13800"/>
                </a:cubicBezTo>
                <a:lnTo>
                  <a:pt x="3927" y="17400"/>
                </a:lnTo>
                <a:cubicBezTo>
                  <a:pt x="3927" y="17732"/>
                  <a:pt x="4147" y="18000"/>
                  <a:pt x="4418" y="18000"/>
                </a:cubicBezTo>
                <a:lnTo>
                  <a:pt x="7364" y="18000"/>
                </a:lnTo>
                <a:cubicBezTo>
                  <a:pt x="7635" y="18000"/>
                  <a:pt x="7855" y="17732"/>
                  <a:pt x="7855" y="17400"/>
                </a:cubicBezTo>
                <a:lnTo>
                  <a:pt x="7855" y="13800"/>
                </a:lnTo>
                <a:cubicBezTo>
                  <a:pt x="7855" y="13469"/>
                  <a:pt x="7635" y="13200"/>
                  <a:pt x="7364" y="13200"/>
                </a:cubicBezTo>
              </a:path>
            </a:pathLst>
          </a:custGeom>
          <a:solidFill>
            <a:sysClr val="window" lastClr="FFFFFF"/>
          </a:solidFill>
          <a:ln w="12700">
            <a:miter lim="400000"/>
          </a:ln>
        </p:spPr>
        <p:txBody>
          <a:bodyPr anchor="ctr"/>
          <a:lstStyle/>
          <a:p>
            <a:pPr algn="ctr">
              <a:lnSpc>
                <a:spcPct val="120000"/>
              </a:lnSpc>
            </a:pPr>
            <a:endParaRPr sz="1350">
              <a:latin typeface="微软雅黑" panose="020B0503020204020204" charset="-122"/>
              <a:ea typeface="微软雅黑" panose="020B0503020204020204" charset="-122"/>
            </a:endParaRPr>
          </a:p>
        </p:txBody>
      </p:sp>
      <p:sp>
        <p:nvSpPr>
          <p:cNvPr id="2" name="文本框 1"/>
          <p:cNvSpPr txBox="1"/>
          <p:nvPr>
            <p:custDataLst>
              <p:tags r:id="rId17"/>
            </p:custDataLst>
          </p:nvPr>
        </p:nvSpPr>
        <p:spPr>
          <a:xfrm>
            <a:off x="5021148" y="1607003"/>
            <a:ext cx="499175" cy="530290"/>
          </a:xfrm>
          <a:prstGeom prst="rect">
            <a:avLst/>
          </a:prstGeom>
          <a:noFill/>
        </p:spPr>
        <p:txBody>
          <a:bodyPr wrap="square" lIns="68580" tIns="34290" rIns="68580" bIns="34290">
            <a:normAutofit/>
          </a:bodyPr>
          <a:lstStyle/>
          <a:p>
            <a:pPr>
              <a:lnSpc>
                <a:spcPct val="120000"/>
              </a:lnSpc>
            </a:pPr>
            <a:r>
              <a:rPr lang="en-US" sz="2400">
                <a:solidFill>
                  <a:srgbClr val="000000">
                    <a:lumMod val="65000"/>
                    <a:lumOff val="35000"/>
                  </a:srgbClr>
                </a:solidFill>
                <a:latin typeface="微软雅黑" panose="020B0503020204020204" charset="-122"/>
                <a:ea typeface="微软雅黑" panose="020B0503020204020204" charset="-122"/>
              </a:rPr>
              <a:t>02</a:t>
            </a:r>
            <a:endParaRPr lang="en-US" sz="2400">
              <a:solidFill>
                <a:srgbClr val="000000">
                  <a:lumMod val="65000"/>
                  <a:lumOff val="35000"/>
                </a:srgbClr>
              </a:solidFill>
              <a:latin typeface="微软雅黑" panose="020B0503020204020204" charset="-122"/>
              <a:ea typeface="微软雅黑" panose="020B0503020204020204" charset="-122"/>
            </a:endParaRPr>
          </a:p>
        </p:txBody>
      </p:sp>
      <p:sp>
        <p:nvSpPr>
          <p:cNvPr id="3" name="文本框 2"/>
          <p:cNvSpPr txBox="1"/>
          <p:nvPr>
            <p:custDataLst>
              <p:tags r:id="rId18"/>
            </p:custDataLst>
          </p:nvPr>
        </p:nvSpPr>
        <p:spPr>
          <a:xfrm>
            <a:off x="3585925" y="1604631"/>
            <a:ext cx="499175" cy="530290"/>
          </a:xfrm>
          <a:prstGeom prst="rect">
            <a:avLst/>
          </a:prstGeom>
          <a:noFill/>
        </p:spPr>
        <p:txBody>
          <a:bodyPr wrap="square" lIns="68580" tIns="34290" rIns="68580" bIns="34290">
            <a:normAutofit/>
          </a:bodyPr>
          <a:lstStyle/>
          <a:p>
            <a:pPr algn="ctr">
              <a:lnSpc>
                <a:spcPct val="120000"/>
              </a:lnSpc>
            </a:pPr>
            <a:r>
              <a:rPr lang="en-US" sz="2400" dirty="0">
                <a:solidFill>
                  <a:srgbClr val="000000">
                    <a:lumMod val="65000"/>
                    <a:lumOff val="35000"/>
                  </a:srgbClr>
                </a:solidFill>
                <a:latin typeface="微软雅黑" panose="020B0503020204020204" charset="-122"/>
                <a:ea typeface="微软雅黑" panose="020B0503020204020204" charset="-122"/>
              </a:rPr>
              <a:t>01</a:t>
            </a:r>
            <a:endParaRPr lang="en-US" sz="2400" dirty="0">
              <a:solidFill>
                <a:srgbClr val="000000">
                  <a:lumMod val="65000"/>
                  <a:lumOff val="35000"/>
                </a:srgbClr>
              </a:solidFill>
              <a:latin typeface="微软雅黑" panose="020B0503020204020204" charset="-122"/>
              <a:ea typeface="微软雅黑" panose="020B0503020204020204" charset="-122"/>
            </a:endParaRPr>
          </a:p>
        </p:txBody>
      </p:sp>
      <p:sp>
        <p:nvSpPr>
          <p:cNvPr id="42" name="文本框 41"/>
          <p:cNvSpPr txBox="1"/>
          <p:nvPr>
            <p:custDataLst>
              <p:tags r:id="rId19"/>
            </p:custDataLst>
          </p:nvPr>
        </p:nvSpPr>
        <p:spPr>
          <a:xfrm>
            <a:off x="4193540" y="2463800"/>
            <a:ext cx="623570" cy="613410"/>
          </a:xfrm>
          <a:prstGeom prst="rect">
            <a:avLst/>
          </a:prstGeom>
          <a:noFill/>
        </p:spPr>
        <p:txBody>
          <a:bodyPr wrap="square" lIns="68580" tIns="34290" rIns="68580" bIns="34290"/>
          <a:lstStyle/>
          <a:p>
            <a:pPr algn="ctr">
              <a:lnSpc>
                <a:spcPct val="120000"/>
              </a:lnSpc>
            </a:pPr>
            <a:r>
              <a:rPr sz="1600" b="1">
                <a:solidFill>
                  <a:schemeClr val="tx2"/>
                </a:solidFill>
                <a:latin typeface="+mj-lt"/>
                <a:ea typeface="黑体" panose="02010609060101010101" pitchFamily="49" charset="-122"/>
                <a:cs typeface="+mj-lt"/>
                <a:sym typeface="Times New Roman" panose="02020603050405020304" pitchFamily="18" charset="0"/>
              </a:rPr>
              <a:t>4V</a:t>
            </a:r>
            <a:endParaRPr sz="1600" b="1">
              <a:solidFill>
                <a:schemeClr val="tx2"/>
              </a:solidFill>
              <a:latin typeface="+mj-lt"/>
              <a:ea typeface="黑体" panose="02010609060101010101" pitchFamily="49" charset="-122"/>
              <a:cs typeface="+mj-lt"/>
              <a:sym typeface="Times New Roman" panose="02020603050405020304" pitchFamily="18" charset="0"/>
            </a:endParaRPr>
          </a:p>
          <a:p>
            <a:pPr algn="ctr">
              <a:lnSpc>
                <a:spcPct val="120000"/>
              </a:lnSpc>
            </a:pPr>
            <a:r>
              <a:rPr sz="1600" b="1">
                <a:solidFill>
                  <a:schemeClr val="tx2"/>
                </a:solidFill>
                <a:latin typeface="+mj-lt"/>
                <a:ea typeface="黑体" panose="02010609060101010101" pitchFamily="49" charset="-122"/>
                <a:cs typeface="+mj-lt"/>
                <a:sym typeface="Times New Roman" panose="02020603050405020304" pitchFamily="18" charset="0"/>
              </a:rPr>
              <a:t>特征</a:t>
            </a:r>
            <a:endParaRPr lang="en-US" sz="1600" b="1">
              <a:solidFill>
                <a:schemeClr val="tx2"/>
              </a:solidFill>
              <a:latin typeface="+mj-lt"/>
              <a:ea typeface="黑体" panose="02010609060101010101" pitchFamily="49" charset="-122"/>
              <a:cs typeface="+mj-lt"/>
              <a:sym typeface="Times New Roman" panose="02020603050405020304" pitchFamily="18" charset="0"/>
            </a:endParaRPr>
          </a:p>
        </p:txBody>
      </p:sp>
      <p:sp>
        <p:nvSpPr>
          <p:cNvPr id="44" name="文本框 43"/>
          <p:cNvSpPr txBox="1"/>
          <p:nvPr>
            <p:custDataLst>
              <p:tags r:id="rId20"/>
            </p:custDataLst>
          </p:nvPr>
        </p:nvSpPr>
        <p:spPr>
          <a:xfrm>
            <a:off x="3667005" y="3659388"/>
            <a:ext cx="499175" cy="530290"/>
          </a:xfrm>
          <a:prstGeom prst="rect">
            <a:avLst/>
          </a:prstGeom>
          <a:noFill/>
        </p:spPr>
        <p:txBody>
          <a:bodyPr wrap="square" lIns="68580" tIns="34290" rIns="68580" bIns="34290">
            <a:normAutofit/>
          </a:bodyPr>
          <a:lstStyle/>
          <a:p>
            <a:pPr>
              <a:lnSpc>
                <a:spcPct val="120000"/>
              </a:lnSpc>
            </a:pPr>
            <a:r>
              <a:rPr lang="en-US" sz="2400">
                <a:solidFill>
                  <a:srgbClr val="000000">
                    <a:lumMod val="65000"/>
                    <a:lumOff val="35000"/>
                  </a:srgbClr>
                </a:solidFill>
                <a:latin typeface="微软雅黑" panose="020B0503020204020204" charset="-122"/>
                <a:ea typeface="微软雅黑" panose="020B0503020204020204" charset="-122"/>
              </a:rPr>
              <a:t>03</a:t>
            </a:r>
            <a:endParaRPr lang="en-US" sz="2400">
              <a:solidFill>
                <a:srgbClr val="000000">
                  <a:lumMod val="65000"/>
                  <a:lumOff val="35000"/>
                </a:srgbClr>
              </a:solidFill>
              <a:latin typeface="微软雅黑" panose="020B0503020204020204" charset="-122"/>
              <a:ea typeface="微软雅黑" panose="020B0503020204020204" charset="-122"/>
            </a:endParaRPr>
          </a:p>
        </p:txBody>
      </p:sp>
      <p:sp>
        <p:nvSpPr>
          <p:cNvPr id="45" name="文本框 44"/>
          <p:cNvSpPr txBox="1"/>
          <p:nvPr>
            <p:custDataLst>
              <p:tags r:id="rId21"/>
            </p:custDataLst>
          </p:nvPr>
        </p:nvSpPr>
        <p:spPr>
          <a:xfrm>
            <a:off x="5021147" y="3659388"/>
            <a:ext cx="499175" cy="530290"/>
          </a:xfrm>
          <a:prstGeom prst="rect">
            <a:avLst/>
          </a:prstGeom>
          <a:noFill/>
        </p:spPr>
        <p:txBody>
          <a:bodyPr wrap="square" lIns="68580" tIns="34290" rIns="68580" bIns="34290">
            <a:normAutofit/>
          </a:bodyPr>
          <a:lstStyle/>
          <a:p>
            <a:pPr>
              <a:lnSpc>
                <a:spcPct val="120000"/>
              </a:lnSpc>
            </a:pPr>
            <a:r>
              <a:rPr lang="en-US" sz="2400">
                <a:solidFill>
                  <a:srgbClr val="000000">
                    <a:lumMod val="65000"/>
                    <a:lumOff val="35000"/>
                  </a:srgbClr>
                </a:solidFill>
                <a:latin typeface="微软雅黑" panose="020B0503020204020204" charset="-122"/>
                <a:ea typeface="微软雅黑" panose="020B0503020204020204" charset="-122"/>
              </a:rPr>
              <a:t>04</a:t>
            </a:r>
            <a:endParaRPr lang="en-US" sz="2400">
              <a:solidFill>
                <a:srgbClr val="000000">
                  <a:lumMod val="65000"/>
                  <a:lumOff val="35000"/>
                </a:srgbClr>
              </a:solidFill>
              <a:latin typeface="微软雅黑" panose="020B0503020204020204" charset="-122"/>
              <a:ea typeface="微软雅黑" panose="020B0503020204020204" charset="-122"/>
            </a:endParaRPr>
          </a:p>
        </p:txBody>
      </p:sp>
      <p:sp>
        <p:nvSpPr>
          <p:cNvPr id="46" name="文本框 45"/>
          <p:cNvSpPr txBox="1"/>
          <p:nvPr>
            <p:custDataLst>
              <p:tags r:id="rId22"/>
            </p:custDataLst>
          </p:nvPr>
        </p:nvSpPr>
        <p:spPr>
          <a:xfrm>
            <a:off x="659130" y="1604645"/>
            <a:ext cx="2103120" cy="855980"/>
          </a:xfrm>
          <a:prstGeom prst="rect">
            <a:avLst/>
          </a:prstGeom>
          <a:noFill/>
        </p:spPr>
        <p:txBody>
          <a:bodyPr wrap="square" lIns="67500" tIns="35100" rIns="67500" bIns="0" anchor="b" anchorCtr="0"/>
          <a:lstStyle/>
          <a:p>
            <a:pPr algn="l">
              <a:lnSpc>
                <a:spcPct val="120000"/>
              </a:lnSpc>
            </a:pPr>
            <a:r>
              <a:rPr lang="zh-CN" altLang="en-US" sz="1200" b="1" spc="300">
                <a:solidFill>
                  <a:srgbClr val="1F74AD"/>
                </a:solidFill>
                <a:latin typeface="微软雅黑" panose="020B0503020204020204" charset="-122"/>
                <a:ea typeface="微软雅黑" panose="020B0503020204020204" charset="-122"/>
                <a:cs typeface="+mn-ea"/>
                <a:sym typeface="Times New Roman" panose="02020603050405020304" pitchFamily="18" charset="0"/>
              </a:rPr>
              <a:t>数据量大（Volume）：</a:t>
            </a:r>
            <a:r>
              <a:rPr lang="zh-CN" altLang="en-US" sz="1200" spc="300">
                <a:solidFill>
                  <a:srgbClr val="1F74AD"/>
                </a:solidFill>
                <a:latin typeface="微软雅黑" panose="020B0503020204020204" charset="-122"/>
                <a:ea typeface="微软雅黑" panose="020B0503020204020204" charset="-122"/>
                <a:cs typeface="+mn-ea"/>
                <a:sym typeface="Times New Roman" panose="02020603050405020304" pitchFamily="18" charset="0"/>
              </a:rPr>
              <a:t>从TB到PB到EB，再到ZB，医疗大数据以48％的年增长率快速增长。</a:t>
            </a:r>
            <a:endParaRPr lang="zh-CN" altLang="en-US" sz="1200" spc="300">
              <a:solidFill>
                <a:srgbClr val="1F74AD"/>
              </a:solidFill>
              <a:latin typeface="微软雅黑" panose="020B0503020204020204" charset="-122"/>
              <a:ea typeface="微软雅黑" panose="020B0503020204020204" charset="-122"/>
              <a:cs typeface="+mn-ea"/>
              <a:sym typeface="Times New Roman" panose="02020603050405020304" pitchFamily="18" charset="0"/>
            </a:endParaRPr>
          </a:p>
        </p:txBody>
      </p:sp>
      <p:sp>
        <p:nvSpPr>
          <p:cNvPr id="48" name="文本框 47"/>
          <p:cNvSpPr txBox="1"/>
          <p:nvPr>
            <p:custDataLst>
              <p:tags r:id="rId23"/>
            </p:custDataLst>
          </p:nvPr>
        </p:nvSpPr>
        <p:spPr>
          <a:xfrm>
            <a:off x="6306185" y="1510030"/>
            <a:ext cx="2409825" cy="1162050"/>
          </a:xfrm>
          <a:prstGeom prst="rect">
            <a:avLst/>
          </a:prstGeom>
          <a:noFill/>
        </p:spPr>
        <p:txBody>
          <a:bodyPr wrap="square" lIns="67500" tIns="35100" rIns="67500" bIns="0" anchor="b" anchorCtr="0"/>
          <a:lstStyle/>
          <a:p>
            <a:pPr>
              <a:lnSpc>
                <a:spcPct val="120000"/>
              </a:lnSpc>
            </a:pPr>
            <a:r>
              <a:rPr lang="zh-CN" altLang="en-US" sz="1200" b="1" spc="300">
                <a:solidFill>
                  <a:srgbClr val="1F74AD"/>
                </a:solidFill>
                <a:latin typeface="微软雅黑" panose="020B0503020204020204" charset="-122"/>
                <a:ea typeface="微软雅黑" panose="020B0503020204020204" charset="-122"/>
                <a:cs typeface="+mn-ea"/>
                <a:sym typeface="Times New Roman" panose="02020603050405020304" pitchFamily="18" charset="0"/>
              </a:rPr>
              <a:t>数据种类多（Variety）</a:t>
            </a:r>
            <a:r>
              <a:rPr lang="zh-CN" altLang="en-US" sz="1200" spc="300">
                <a:solidFill>
                  <a:srgbClr val="1F74AD"/>
                </a:solidFill>
                <a:latin typeface="微软雅黑" panose="020B0503020204020204" charset="-122"/>
                <a:ea typeface="微软雅黑" panose="020B0503020204020204" charset="-122"/>
                <a:cs typeface="+mn-ea"/>
                <a:sym typeface="Times New Roman" panose="02020603050405020304" pitchFamily="18" charset="0"/>
              </a:rPr>
              <a:t>：医疗（病案）数据中包括数值、文档、影像和波形等，包括结构化和非结构化的数据</a:t>
            </a:r>
            <a:r>
              <a:rPr lang="zh-CN" altLang="en-US" sz="1200" spc="300">
                <a:solidFill>
                  <a:schemeClr val="tx2">
                    <a:lumMod val="60000"/>
                    <a:lumOff val="40000"/>
                  </a:schemeClr>
                </a:solidFill>
                <a:latin typeface="微软雅黑" panose="020B0503020204020204" charset="-122"/>
                <a:ea typeface="微软雅黑" panose="020B0503020204020204" charset="-122"/>
                <a:cs typeface="+mn-ea"/>
                <a:sym typeface="Times New Roman" panose="02020603050405020304" pitchFamily="18" charset="0"/>
              </a:rPr>
              <a:t>。</a:t>
            </a:r>
            <a:endParaRPr lang="zh-CN" altLang="en-US" sz="1200" spc="300">
              <a:solidFill>
                <a:schemeClr val="tx2">
                  <a:lumMod val="60000"/>
                  <a:lumOff val="40000"/>
                </a:schemeClr>
              </a:solidFill>
              <a:latin typeface="微软雅黑" panose="020B0503020204020204" charset="-122"/>
              <a:ea typeface="微软雅黑" panose="020B0503020204020204" charset="-122"/>
              <a:cs typeface="+mn-ea"/>
              <a:sym typeface="Times New Roman" panose="02020603050405020304" pitchFamily="18" charset="0"/>
            </a:endParaRPr>
          </a:p>
        </p:txBody>
      </p:sp>
      <p:sp>
        <p:nvSpPr>
          <p:cNvPr id="53" name="文本框 52"/>
          <p:cNvSpPr txBox="1"/>
          <p:nvPr>
            <p:custDataLst>
              <p:tags r:id="rId24"/>
            </p:custDataLst>
          </p:nvPr>
        </p:nvSpPr>
        <p:spPr>
          <a:xfrm>
            <a:off x="6328410" y="3975100"/>
            <a:ext cx="2365375" cy="537845"/>
          </a:xfrm>
          <a:prstGeom prst="rect">
            <a:avLst/>
          </a:prstGeom>
          <a:noFill/>
        </p:spPr>
        <p:txBody>
          <a:bodyPr wrap="square" lIns="67500" tIns="35100" rIns="67500" bIns="0" anchor="b" anchorCtr="0">
            <a:noAutofit/>
          </a:bodyPr>
          <a:lstStyle/>
          <a:p>
            <a:pPr algn="l">
              <a:lnSpc>
                <a:spcPct val="120000"/>
              </a:lnSpc>
              <a:buClrTx/>
              <a:buSzTx/>
              <a:buFontTx/>
            </a:pPr>
            <a:r>
              <a:rPr lang="zh-CN" altLang="en-US" sz="1200" b="1" spc="300">
                <a:solidFill>
                  <a:srgbClr val="1F74AD"/>
                </a:solidFill>
                <a:latin typeface="微软雅黑" panose="020B0503020204020204" charset="-122"/>
                <a:ea typeface="微软雅黑" panose="020B0503020204020204" charset="-122"/>
                <a:cs typeface="+mn-ea"/>
                <a:sym typeface="Times New Roman" panose="02020603050405020304" pitchFamily="18" charset="0"/>
              </a:rPr>
              <a:t>数据价值密度低（Value）</a:t>
            </a:r>
            <a:r>
              <a:rPr lang="zh-CN" altLang="en-US" sz="1200" spc="300">
                <a:solidFill>
                  <a:srgbClr val="1F74AD"/>
                </a:solidFill>
                <a:latin typeface="微软雅黑" panose="020B0503020204020204" charset="-122"/>
                <a:ea typeface="微软雅黑" panose="020B0503020204020204" charset="-122"/>
                <a:cs typeface="+mn-ea"/>
                <a:sym typeface="Times New Roman" panose="02020603050405020304" pitchFamily="18" charset="0"/>
              </a:rPr>
              <a:t>：各个区域内不同医疗机构电子病案形成中患者的基础信息和各种临床信息资源分散、重复、孤立，导致有效信息很难得到有效利用。</a:t>
            </a:r>
            <a:endParaRPr lang="zh-CN" altLang="en-US" sz="1100" spc="300" noProof="1">
              <a:solidFill>
                <a:srgbClr val="1F74AD"/>
              </a:solidFill>
              <a:latin typeface="微软雅黑" panose="020B0503020204020204" charset="-122"/>
              <a:ea typeface="微软雅黑" panose="020B0503020204020204" charset="-122"/>
              <a:cs typeface="+mn-ea"/>
              <a:sym typeface="Times New Roman" panose="02020603050405020304" pitchFamily="18" charset="0"/>
            </a:endParaRPr>
          </a:p>
          <a:p>
            <a:pPr>
              <a:lnSpc>
                <a:spcPct val="120000"/>
              </a:lnSpc>
            </a:pPr>
            <a:endParaRPr lang="zh-CN" altLang="en-US" sz="400" spc="300" noProof="1">
              <a:solidFill>
                <a:srgbClr val="1F74AD"/>
              </a:solidFill>
              <a:latin typeface="微软雅黑" panose="020B0503020204020204" charset="-122"/>
              <a:ea typeface="微软雅黑" panose="020B0503020204020204" charset="-122"/>
              <a:cs typeface="+mn-ea"/>
              <a:sym typeface="Times New Roman" panose="02020603050405020304" pitchFamily="18" charset="0"/>
            </a:endParaRPr>
          </a:p>
        </p:txBody>
      </p:sp>
      <p:sp>
        <p:nvSpPr>
          <p:cNvPr id="55" name="文本框 54"/>
          <p:cNvSpPr txBox="1"/>
          <p:nvPr>
            <p:custDataLst>
              <p:tags r:id="rId25"/>
            </p:custDataLst>
          </p:nvPr>
        </p:nvSpPr>
        <p:spPr>
          <a:xfrm>
            <a:off x="579755" y="2747010"/>
            <a:ext cx="2650490" cy="1472565"/>
          </a:xfrm>
          <a:prstGeom prst="rect">
            <a:avLst/>
          </a:prstGeom>
          <a:noFill/>
        </p:spPr>
        <p:txBody>
          <a:bodyPr wrap="square" lIns="67500" tIns="35100" rIns="67500" bIns="0" anchor="b" anchorCtr="0">
            <a:noAutofit/>
          </a:bodyPr>
          <a:lstStyle/>
          <a:p>
            <a:pPr indent="0" fontAlgn="auto">
              <a:lnSpc>
                <a:spcPct val="150000"/>
              </a:lnSpc>
              <a:defRPr/>
            </a:pPr>
            <a:r>
              <a:rPr lang="zh-CN" altLang="en-US" sz="1200" b="1">
                <a:solidFill>
                  <a:srgbClr val="1F74AD"/>
                </a:solidFill>
                <a:uFillTx/>
                <a:latin typeface="微软雅黑" panose="020B0503020204020204" charset="-122"/>
                <a:ea typeface="微软雅黑" panose="020B0503020204020204" charset="-122"/>
                <a:cs typeface="微软雅黑" panose="020B0503020204020204" charset="-122"/>
                <a:sym typeface="Times New Roman" panose="02020603050405020304" pitchFamily="18" charset="0"/>
              </a:rPr>
              <a:t>数据产生和处理快（Velocity）</a:t>
            </a:r>
            <a:r>
              <a:rPr lang="zh-CN" altLang="en-US" sz="1200">
                <a:solidFill>
                  <a:srgbClr val="1F74AD"/>
                </a:solidFill>
                <a:uFillTx/>
                <a:latin typeface="微软雅黑" panose="020B0503020204020204" charset="-122"/>
                <a:ea typeface="微软雅黑" panose="020B0503020204020204" charset="-122"/>
                <a:cs typeface="微软雅黑" panose="020B0503020204020204" charset="-122"/>
                <a:sym typeface="Times New Roman" panose="02020603050405020304" pitchFamily="18" charset="0"/>
              </a:rPr>
              <a:t>：</a:t>
            </a:r>
            <a:r>
              <a:rPr lang="zh-CN" altLang="en-US" sz="1200" spc="300">
                <a:solidFill>
                  <a:srgbClr val="1F74AD"/>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医疗信息服务中会存在大量在线或实时数据分析处理的需求。</a:t>
            </a:r>
            <a:endParaRPr lang="zh-CN" altLang="en-US" sz="1200" spc="30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25195" y="1630680"/>
            <a:ext cx="7808595" cy="2508250"/>
            <a:chOff x="1457" y="2368"/>
            <a:chExt cx="12297" cy="3950"/>
          </a:xfrm>
        </p:grpSpPr>
        <p:sp>
          <p:nvSpPr>
            <p:cNvPr id="81" name="Pentagon 35"/>
            <p:cNvSpPr/>
            <p:nvPr/>
          </p:nvSpPr>
          <p:spPr>
            <a:xfrm>
              <a:off x="1457" y="2368"/>
              <a:ext cx="2288" cy="1930"/>
            </a:xfrm>
            <a:prstGeom prst="homePlate">
              <a:avLst>
                <a:gd name="adj" fmla="val 2988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sz="1700" b="1">
                  <a:solidFill>
                    <a:schemeClr val="bg1"/>
                  </a:solidFill>
                  <a:latin typeface="Times New Roman" panose="02020603050405020304" pitchFamily="18" charset="0"/>
                  <a:ea typeface="黑体" panose="02010609060101010101" pitchFamily="49" charset="-122"/>
                  <a:sym typeface="Times New Roman" panose="02020603050405020304" pitchFamily="18" charset="0"/>
                </a:rPr>
                <a:t>不完整性</a:t>
              </a:r>
              <a:endParaRPr lang="en-US" sz="1700" b="1" dirty="0">
                <a:solidFill>
                  <a:schemeClr val="bg1"/>
                </a:solidFill>
                <a:latin typeface="Times New Roman" panose="02020603050405020304" pitchFamily="18" charset="0"/>
                <a:ea typeface="黑体" panose="02010609060101010101" pitchFamily="49" charset="-122"/>
                <a:sym typeface="Times New Roman" panose="02020603050405020304" pitchFamily="18" charset="0"/>
              </a:endParaRPr>
            </a:p>
          </p:txBody>
        </p:sp>
        <p:sp>
          <p:nvSpPr>
            <p:cNvPr id="82" name="Pentagon 66"/>
            <p:cNvSpPr/>
            <p:nvPr/>
          </p:nvSpPr>
          <p:spPr>
            <a:xfrm>
              <a:off x="3959" y="4388"/>
              <a:ext cx="2288" cy="1930"/>
            </a:xfrm>
            <a:prstGeom prst="homePlate">
              <a:avLst>
                <a:gd name="adj" fmla="val 28209"/>
              </a:avLst>
            </a:prstGeom>
            <a:solidFill>
              <a:srgbClr val="52B8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sz="1700" b="1">
                  <a:solidFill>
                    <a:schemeClr val="bg1"/>
                  </a:solidFill>
                  <a:latin typeface="Times New Roman" panose="02020603050405020304" pitchFamily="18" charset="0"/>
                  <a:ea typeface="黑体" panose="02010609060101010101" pitchFamily="49" charset="-122"/>
                  <a:sym typeface="Times New Roman" panose="02020603050405020304" pitchFamily="18" charset="0"/>
                </a:rPr>
                <a:t>冗余性</a:t>
              </a:r>
              <a:endParaRPr lang="en-US" altLang="zh-CN" sz="1700" b="1" dirty="0">
                <a:solidFill>
                  <a:schemeClr val="bg1"/>
                </a:solidFill>
                <a:latin typeface="Times New Roman" panose="02020603050405020304" pitchFamily="18" charset="0"/>
                <a:ea typeface="黑体" panose="02010609060101010101" pitchFamily="49" charset="-122"/>
                <a:sym typeface="Times New Roman" panose="02020603050405020304" pitchFamily="18" charset="0"/>
              </a:endParaRPr>
            </a:p>
          </p:txBody>
        </p:sp>
        <p:sp>
          <p:nvSpPr>
            <p:cNvPr id="83" name="Pentagon 69"/>
            <p:cNvSpPr/>
            <p:nvPr/>
          </p:nvSpPr>
          <p:spPr>
            <a:xfrm>
              <a:off x="6462" y="2368"/>
              <a:ext cx="2288" cy="1930"/>
            </a:xfrm>
            <a:prstGeom prst="homePlate">
              <a:avLst>
                <a:gd name="adj" fmla="val 30723"/>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sz="1700" b="1">
                  <a:solidFill>
                    <a:schemeClr val="bg1"/>
                  </a:solidFill>
                  <a:latin typeface="Times New Roman" panose="02020603050405020304" pitchFamily="18" charset="0"/>
                  <a:ea typeface="黑体" panose="02010609060101010101" pitchFamily="49" charset="-122"/>
                  <a:sym typeface="Times New Roman" panose="02020603050405020304" pitchFamily="18" charset="0"/>
                </a:rPr>
                <a:t>长期保存性</a:t>
              </a:r>
              <a:endParaRPr lang="en-US" altLang="zh-CN" sz="1700" b="1" dirty="0">
                <a:solidFill>
                  <a:schemeClr val="bg1"/>
                </a:solidFill>
                <a:latin typeface="Times New Roman" panose="02020603050405020304" pitchFamily="18" charset="0"/>
                <a:ea typeface="黑体" panose="02010609060101010101" pitchFamily="49" charset="-122"/>
                <a:sym typeface="Times New Roman" panose="02020603050405020304" pitchFamily="18" charset="0"/>
              </a:endParaRPr>
            </a:p>
          </p:txBody>
        </p:sp>
        <p:sp>
          <p:nvSpPr>
            <p:cNvPr id="84" name="Pentagon 70"/>
            <p:cNvSpPr/>
            <p:nvPr/>
          </p:nvSpPr>
          <p:spPr>
            <a:xfrm>
              <a:off x="8964" y="4388"/>
              <a:ext cx="2288" cy="1930"/>
            </a:xfrm>
            <a:prstGeom prst="homePlate">
              <a:avLst>
                <a:gd name="adj" fmla="val 29885"/>
              </a:avLst>
            </a:prstGeom>
            <a:solidFill>
              <a:srgbClr val="52B8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sz="1700" b="1">
                  <a:solidFill>
                    <a:schemeClr val="bg1"/>
                  </a:solidFill>
                  <a:latin typeface="Times New Roman" panose="02020603050405020304" pitchFamily="18" charset="0"/>
                  <a:ea typeface="黑体" panose="02010609060101010101" pitchFamily="49" charset="-122"/>
                  <a:sym typeface="Times New Roman" panose="02020603050405020304" pitchFamily="18" charset="0"/>
                </a:rPr>
                <a:t>应用范围广</a:t>
              </a:r>
              <a:endParaRPr lang="en-US" altLang="zh-CN" sz="1700" b="1" dirty="0">
                <a:solidFill>
                  <a:schemeClr val="bg1"/>
                </a:solidFill>
                <a:latin typeface="Times New Roman" panose="02020603050405020304" pitchFamily="18" charset="0"/>
                <a:ea typeface="黑体" panose="02010609060101010101" pitchFamily="49" charset="-122"/>
                <a:sym typeface="Times New Roman" panose="02020603050405020304" pitchFamily="18" charset="0"/>
              </a:endParaRPr>
            </a:p>
          </p:txBody>
        </p:sp>
        <p:sp>
          <p:nvSpPr>
            <p:cNvPr id="85" name="Pentagon 71"/>
            <p:cNvSpPr/>
            <p:nvPr/>
          </p:nvSpPr>
          <p:spPr>
            <a:xfrm>
              <a:off x="11466" y="2368"/>
              <a:ext cx="2288" cy="1930"/>
            </a:xfrm>
            <a:prstGeom prst="homePlate">
              <a:avLst>
                <a:gd name="adj" fmla="val 2988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sz="1700" b="1">
                  <a:solidFill>
                    <a:schemeClr val="bg1"/>
                  </a:solidFill>
                  <a:latin typeface="Times New Roman" panose="02020603050405020304" pitchFamily="18" charset="0"/>
                  <a:ea typeface="黑体" panose="02010609060101010101" pitchFamily="49" charset="-122"/>
                  <a:sym typeface="Times New Roman" panose="02020603050405020304" pitchFamily="18" charset="0"/>
                </a:rPr>
                <a:t>时间性</a:t>
              </a:r>
              <a:endParaRPr lang="en-US" altLang="zh-CN" sz="1700" b="1" dirty="0">
                <a:solidFill>
                  <a:schemeClr val="bg1"/>
                </a:solidFill>
                <a:latin typeface="Times New Roman" panose="02020603050405020304" pitchFamily="18" charset="0"/>
                <a:ea typeface="黑体" panose="02010609060101010101" pitchFamily="49" charset="-122"/>
                <a:sym typeface="Times New Roman" panose="02020603050405020304" pitchFamily="18" charset="0"/>
              </a:endParaRPr>
            </a:p>
          </p:txBody>
        </p:sp>
      </p:grpSp>
      <p:sp>
        <p:nvSpPr>
          <p:cNvPr id="86" name="TextBox 75"/>
          <p:cNvSpPr txBox="1"/>
          <p:nvPr/>
        </p:nvSpPr>
        <p:spPr>
          <a:xfrm>
            <a:off x="2933356" y="1731104"/>
            <a:ext cx="65" cy="184666"/>
          </a:xfrm>
          <a:prstGeom prst="rect">
            <a:avLst/>
          </a:prstGeom>
          <a:noFill/>
        </p:spPr>
        <p:txBody>
          <a:bodyPr wrap="none" lIns="0" tIns="0" rIns="0" bIns="0" rtlCol="0" anchor="t">
            <a:spAutoFit/>
          </a:bodyPr>
          <a:lstStyle/>
          <a:p>
            <a:endParaRPr lang="en-US" sz="1200" b="1" dirty="0">
              <a:solidFill>
                <a:schemeClr val="tx1">
                  <a:lumMod val="75000"/>
                  <a:lumOff val="25000"/>
                </a:schemeClr>
              </a:solidFill>
              <a:latin typeface="Times New Roman" panose="02020603050405020304"/>
              <a:ea typeface="宋体" panose="02010600030101010101" pitchFamily="2" charset="-122"/>
            </a:endParaRPr>
          </a:p>
        </p:txBody>
      </p:sp>
      <p:sp>
        <p:nvSpPr>
          <p:cNvPr id="18" name="文本占位符 21"/>
          <p:cNvSpPr txBox="1"/>
          <p:nvPr/>
        </p:nvSpPr>
        <p:spPr>
          <a:xfrm>
            <a:off x="2685359" y="0"/>
            <a:ext cx="4073298" cy="435429"/>
          </a:xfrm>
          <a:prstGeom prst="rect">
            <a:avLst/>
          </a:prstGeom>
        </p:spPr>
        <p:txBody>
          <a:bodyPr/>
          <a:lstStyle>
            <a:defPPr>
              <a:defRPr lang="en-US"/>
            </a:defPPr>
            <a:lvl1pPr indent="0" algn="ctr" defTabSz="914400">
              <a:spcBef>
                <a:spcPct val="20000"/>
              </a:spcBef>
              <a:buFont typeface="Arial" panose="020B0604020202020204" pitchFamily="34" charset="0"/>
              <a:buNone/>
              <a:defRPr sz="1600" b="1" i="0" baseline="0">
                <a:latin typeface="楷体" panose="02010609060101010101" pitchFamily="49" charset="-122"/>
                <a:ea typeface="楷体" panose="02010609060101010101" pitchFamily="49" charset="-122"/>
              </a:defRPr>
            </a:lvl1pPr>
            <a:lvl2pPr indent="0" defTabSz="914400">
              <a:spcBef>
                <a:spcPct val="20000"/>
              </a:spcBef>
              <a:buFont typeface="Arial" panose="020B0604020202020204" pitchFamily="34" charset="0"/>
              <a:buNone/>
              <a:defRPr sz="2800"/>
            </a:lvl2pPr>
            <a:lvl3pPr indent="0" defTabSz="914400">
              <a:spcBef>
                <a:spcPct val="20000"/>
              </a:spcBef>
              <a:buFont typeface="Arial" panose="020B0604020202020204" pitchFamily="34" charset="0"/>
              <a:buNone/>
              <a:defRPr sz="2400"/>
            </a:lvl3pPr>
            <a:lvl4pPr indent="0" defTabSz="914400">
              <a:spcBef>
                <a:spcPct val="20000"/>
              </a:spcBef>
              <a:buFont typeface="Arial" panose="020B0604020202020204" pitchFamily="34" charset="0"/>
              <a:buNone/>
              <a:defRPr sz="2000"/>
            </a:lvl4pPr>
            <a:lvl5pPr indent="0" defTabSz="914400">
              <a:spcBef>
                <a:spcPct val="20000"/>
              </a:spcBef>
              <a:buFont typeface="Arial" panose="020B0604020202020204" pitchFamily="34" charset="0"/>
              <a:buNone/>
              <a:defRPr sz="2000"/>
            </a:lvl5pPr>
            <a:lvl6pPr marL="2514600" indent="-228600" defTabSz="914400">
              <a:spcBef>
                <a:spcPct val="20000"/>
              </a:spcBef>
              <a:buFont typeface="Arial" panose="020B0604020202020204" pitchFamily="34" charset="0"/>
              <a:buChar char="•"/>
              <a:defRPr sz="2000"/>
            </a:lvl6pPr>
            <a:lvl7pPr marL="2971800" indent="-228600" defTabSz="914400">
              <a:spcBef>
                <a:spcPct val="20000"/>
              </a:spcBef>
              <a:buFont typeface="Arial" panose="020B0604020202020204" pitchFamily="34" charset="0"/>
              <a:buChar char="•"/>
              <a:defRPr sz="2000"/>
            </a:lvl7pPr>
            <a:lvl8pPr marL="3429000" indent="-228600" defTabSz="914400">
              <a:spcBef>
                <a:spcPct val="20000"/>
              </a:spcBef>
              <a:buFont typeface="Arial" panose="020B0604020202020204" pitchFamily="34" charset="0"/>
              <a:buChar char="•"/>
              <a:defRPr sz="2000"/>
            </a:lvl8pPr>
            <a:lvl9pPr marL="3886200" indent="-228600" defTabSz="914400">
              <a:spcBef>
                <a:spcPct val="20000"/>
              </a:spcBef>
              <a:buFont typeface="Arial" panose="020B0604020202020204" pitchFamily="34" charset="0"/>
              <a:buChar char="•"/>
              <a:defRPr sz="2000"/>
            </a:lvl9pPr>
          </a:lstStyle>
          <a:p>
            <a:r>
              <a:rPr lang="zh-CN" altLang="en-US" dirty="0"/>
              <a:t>《病案信息学》（第</a:t>
            </a:r>
            <a:r>
              <a:rPr lang="en-US" altLang="zh-CN" dirty="0"/>
              <a:t>3</a:t>
            </a:r>
            <a:r>
              <a:rPr lang="zh-CN" altLang="en-US" dirty="0"/>
              <a:t>版）</a:t>
            </a:r>
            <a:endParaRPr lang="zh-CN" altLang="en-US" dirty="0"/>
          </a:p>
        </p:txBody>
      </p:sp>
      <p:sp>
        <p:nvSpPr>
          <p:cNvPr id="3" name="文本框 2"/>
          <p:cNvSpPr txBox="1"/>
          <p:nvPr/>
        </p:nvSpPr>
        <p:spPr>
          <a:xfrm>
            <a:off x="316230" y="467360"/>
            <a:ext cx="6964680" cy="953135"/>
          </a:xfrm>
          <a:prstGeom prst="rect">
            <a:avLst/>
          </a:prstGeom>
          <a:noFill/>
        </p:spPr>
        <p:txBody>
          <a:bodyPr wrap="square" rtlCol="0">
            <a:spAutoFit/>
          </a:bodyPr>
          <a:p>
            <a:r>
              <a:rPr lang="zh-CN" altLang="en-US" sz="2400" smtClean="0">
                <a:solidFill>
                  <a:prstClr val="black"/>
                </a:solidFill>
                <a:latin typeface="黑体" panose="02010609060101010101" pitchFamily="49" charset="-122"/>
                <a:ea typeface="黑体" panose="02010609060101010101" pitchFamily="49" charset="-122"/>
                <a:sym typeface="Times New Roman" panose="02020603050405020304" pitchFamily="18" charset="0"/>
              </a:rPr>
              <a:t>（二）</a:t>
            </a:r>
            <a:r>
              <a:rPr sz="2400">
                <a:solidFill>
                  <a:prstClr val="black"/>
                </a:solidFill>
                <a:latin typeface="黑体" panose="02010609060101010101" pitchFamily="49" charset="-122"/>
                <a:ea typeface="黑体" panose="02010609060101010101" pitchFamily="49" charset="-122"/>
                <a:sym typeface="Times New Roman" panose="02020603050405020304" pitchFamily="18" charset="0"/>
              </a:rPr>
              <a:t>电子</a:t>
            </a:r>
            <a:r>
              <a:rPr lang="zh-CN" sz="2400">
                <a:solidFill>
                  <a:prstClr val="black"/>
                </a:solidFill>
                <a:latin typeface="黑体" panose="02010609060101010101" pitchFamily="49" charset="-122"/>
                <a:ea typeface="黑体" panose="02010609060101010101" pitchFamily="49" charset="-122"/>
                <a:sym typeface="Times New Roman" panose="02020603050405020304" pitchFamily="18" charset="0"/>
              </a:rPr>
              <a:t>病历</a:t>
            </a:r>
            <a:r>
              <a:rPr sz="2400">
                <a:solidFill>
                  <a:prstClr val="black"/>
                </a:solidFill>
                <a:latin typeface="黑体" panose="02010609060101010101" pitchFamily="49" charset="-122"/>
                <a:ea typeface="黑体" panose="02010609060101010101" pitchFamily="49" charset="-122"/>
                <a:sym typeface="Times New Roman" panose="02020603050405020304" pitchFamily="18" charset="0"/>
              </a:rPr>
              <a:t>的特点</a:t>
            </a:r>
            <a:endParaRPr sz="2400">
              <a:solidFill>
                <a:prstClr val="black"/>
              </a:solidFill>
              <a:latin typeface="黑体" panose="02010609060101010101" pitchFamily="49" charset="-122"/>
              <a:ea typeface="黑体" panose="02010609060101010101" pitchFamily="49" charset="-122"/>
              <a:sym typeface="Times New Roman" panose="02020603050405020304" pitchFamily="18" charset="0"/>
            </a:endParaRPr>
          </a:p>
          <a:p>
            <a:endParaRPr sz="120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457200" fontAlgn="auto"/>
            <a:r>
              <a:rPr sz="2000">
                <a:solidFill>
                  <a:prstClr val="black"/>
                </a:solidFill>
                <a:latin typeface="微软雅黑" panose="020B0503020204020204" charset="-122"/>
                <a:ea typeface="微软雅黑" panose="020B0503020204020204" charset="-122"/>
                <a:sym typeface="Times New Roman" panose="02020603050405020304" pitchFamily="18" charset="0"/>
              </a:rPr>
              <a:t>同时，也有电子病</a:t>
            </a:r>
            <a:r>
              <a:rPr lang="zh-CN" sz="2000">
                <a:solidFill>
                  <a:prstClr val="black"/>
                </a:solidFill>
                <a:latin typeface="微软雅黑" panose="020B0503020204020204" charset="-122"/>
                <a:ea typeface="微软雅黑" panose="020B0503020204020204" charset="-122"/>
                <a:sym typeface="Times New Roman" panose="02020603050405020304" pitchFamily="18" charset="0"/>
              </a:rPr>
              <a:t>历</a:t>
            </a:r>
            <a:r>
              <a:rPr sz="2000">
                <a:solidFill>
                  <a:srgbClr val="FF0000"/>
                </a:solidFill>
                <a:latin typeface="微软雅黑" panose="020B0503020204020204" charset="-122"/>
                <a:ea typeface="微软雅黑" panose="020B0503020204020204" charset="-122"/>
                <a:sym typeface="Times New Roman" panose="02020603050405020304" pitchFamily="18" charset="0"/>
              </a:rPr>
              <a:t>特有</a:t>
            </a:r>
            <a:r>
              <a:rPr sz="2000">
                <a:solidFill>
                  <a:prstClr val="black"/>
                </a:solidFill>
                <a:latin typeface="微软雅黑" panose="020B0503020204020204" charset="-122"/>
                <a:ea typeface="微软雅黑" panose="020B0503020204020204" charset="-122"/>
                <a:sym typeface="Times New Roman" panose="02020603050405020304" pitchFamily="18" charset="0"/>
              </a:rPr>
              <a:t>的一些特</a:t>
            </a:r>
            <a:r>
              <a:rPr sz="2000">
                <a:solidFill>
                  <a:schemeClr val="tx1"/>
                </a:solidFill>
                <a:latin typeface="微软雅黑" panose="020B0503020204020204" charset="-122"/>
                <a:ea typeface="微软雅黑" panose="020B0503020204020204" charset="-122"/>
                <a:sym typeface="Times New Roman" panose="02020603050405020304" pitchFamily="18" charset="0"/>
              </a:rPr>
              <a:t>征</a:t>
            </a:r>
            <a:r>
              <a:rPr sz="2000">
                <a:solidFill>
                  <a:prstClr val="black"/>
                </a:solidFill>
                <a:latin typeface="微软雅黑" panose="020B0503020204020204" charset="-122"/>
                <a:ea typeface="微软雅黑" panose="020B0503020204020204" charset="-122"/>
                <a:sym typeface="Times New Roman" panose="02020603050405020304" pitchFamily="18" charset="0"/>
              </a:rPr>
              <a:t>，具体表现在：</a:t>
            </a:r>
            <a:endParaRPr lang="zh-CN" altLang="en-US" sz="2000">
              <a:solidFill>
                <a:prstClr val="black"/>
              </a:solidFill>
              <a:latin typeface="微软雅黑" panose="020B0503020204020204" charset="-122"/>
              <a:ea typeface="微软雅黑" panose="020B0503020204020204"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299720" y="490919"/>
            <a:ext cx="9153478" cy="82994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fontAlgn="auto">
              <a:lnSpc>
                <a:spcPct val="200000"/>
              </a:lnSpc>
              <a:defRPr/>
            </a:pPr>
            <a:r>
              <a:rPr sz="2400" noProof="1">
                <a:solidFill>
                  <a:prstClr val="black"/>
                </a:solidFill>
                <a:latin typeface="黑体" panose="02010609060101010101" pitchFamily="49" charset="-122"/>
                <a:ea typeface="黑体" panose="02010609060101010101" pitchFamily="49" charset="-122"/>
                <a:sym typeface="Times New Roman" panose="02020603050405020304" pitchFamily="18" charset="0"/>
              </a:rPr>
              <a:t>（三）电子</a:t>
            </a:r>
            <a:r>
              <a:rPr lang="zh-CN" sz="2400" noProof="1">
                <a:solidFill>
                  <a:prstClr val="black"/>
                </a:solidFill>
                <a:latin typeface="黑体" panose="02010609060101010101" pitchFamily="49" charset="-122"/>
                <a:ea typeface="黑体" panose="02010609060101010101" pitchFamily="49" charset="-122"/>
                <a:sym typeface="Times New Roman" panose="02020603050405020304" pitchFamily="18" charset="0"/>
              </a:rPr>
              <a:t>病历</a:t>
            </a:r>
            <a:r>
              <a:rPr sz="2400" noProof="1">
                <a:solidFill>
                  <a:prstClr val="black"/>
                </a:solidFill>
                <a:latin typeface="黑体" panose="02010609060101010101" pitchFamily="49" charset="-122"/>
                <a:ea typeface="黑体" panose="02010609060101010101" pitchFamily="49" charset="-122"/>
                <a:sym typeface="Times New Roman" panose="02020603050405020304" pitchFamily="18" charset="0"/>
              </a:rPr>
              <a:t>的作用</a:t>
            </a:r>
            <a:endParaRPr sz="2000" noProof="1">
              <a:solidFill>
                <a:prstClr val="black"/>
              </a:solidFill>
              <a:latin typeface="黑体" panose="02010609060101010101" pitchFamily="49" charset="-122"/>
              <a:ea typeface="黑体" panose="02010609060101010101" pitchFamily="49" charset="-122"/>
              <a:sym typeface="Times New Roman" panose="02020603050405020304" pitchFamily="18" charset="0"/>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smtClean="0">
                <a:latin typeface="楷体" panose="02010609060101010101" pitchFamily="49" charset="-122"/>
                <a:ea typeface="楷体" panose="02010609060101010101" pitchFamily="49" charset="-122"/>
              </a:rPr>
              <a:t>《病案信息学》（第</a:t>
            </a:r>
            <a:r>
              <a:rPr lang="en-US" altLang="zh-CN" sz="1600" dirty="0" smtClean="0">
                <a:latin typeface="楷体" panose="02010609060101010101" pitchFamily="49" charset="-122"/>
                <a:ea typeface="楷体" panose="02010609060101010101" pitchFamily="49" charset="-122"/>
              </a:rPr>
              <a:t>3</a:t>
            </a:r>
            <a:r>
              <a:rPr lang="zh-CN" altLang="en-US" sz="1600" dirty="0" smtClean="0">
                <a:latin typeface="楷体" panose="02010609060101010101" pitchFamily="49" charset="-122"/>
                <a:ea typeface="楷体" panose="02010609060101010101" pitchFamily="49" charset="-122"/>
              </a:rPr>
              <a:t>版）</a:t>
            </a:r>
            <a:endParaRPr lang="zh-CN" altLang="en-US" sz="1600" dirty="0" smtClean="0">
              <a:latin typeface="楷体" panose="02010609060101010101" pitchFamily="49" charset="-122"/>
              <a:ea typeface="楷体" panose="02010609060101010101" pitchFamily="49" charset="-122"/>
            </a:endParaRPr>
          </a:p>
        </p:txBody>
      </p:sp>
      <p:sp>
        <p:nvSpPr>
          <p:cNvPr id="2" name="文本框 1"/>
          <p:cNvSpPr txBox="1"/>
          <p:nvPr/>
        </p:nvSpPr>
        <p:spPr>
          <a:xfrm>
            <a:off x="366395" y="1336675"/>
            <a:ext cx="8771255" cy="3630930"/>
          </a:xfrm>
          <a:prstGeom prst="rect">
            <a:avLst/>
          </a:prstGeom>
          <a:noFill/>
        </p:spPr>
        <p:txBody>
          <a:bodyPr wrap="square" rtlCol="0">
            <a:spAutoFit/>
          </a:bodyPr>
          <a:p>
            <a:pPr marL="0" marR="0" lvl="0" indent="628650" algn="l" defTabSz="914400" rtl="0" eaLnBrk="1" fontAlgn="auto" latinLnBrk="0" hangingPunct="1">
              <a:lnSpc>
                <a:spcPct val="150000"/>
              </a:lnSpc>
              <a:spcBef>
                <a:spcPts val="0"/>
              </a:spcBef>
              <a:spcAft>
                <a:spcPts val="0"/>
              </a:spcAft>
              <a:buClrTx/>
              <a:buSzTx/>
              <a:buFontTx/>
              <a:buNone/>
              <a:defRPr/>
            </a:pPr>
            <a:r>
              <a:rPr lang="en-US" altLang="zh-CN" sz="2000">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pitchFamily="18" charset="0"/>
              </a:rPr>
              <a:t>1. </a:t>
            </a:r>
            <a:r>
              <a:rPr lang="zh-CN" altLang="en-US" sz="2000">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pitchFamily="18" charset="0"/>
              </a:rPr>
              <a:t>支持信息的方便采集 </a:t>
            </a:r>
            <a:endParaRPr kumimoji="0" lang="en-US" altLang="zh-CN" sz="2000" b="0" i="0" u="none" strike="noStrike" kern="1200" cap="none" spc="0" normalizeH="0" baseline="0" noProof="1">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a:p>
            <a:pPr marL="0" marR="0" lvl="0" indent="628650" algn="l" defTabSz="914400" rtl="0" eaLnBrk="1" fontAlgn="auto" latinLnBrk="0" hangingPunct="1">
              <a:lnSpc>
                <a:spcPct val="150000"/>
              </a:lnSpc>
              <a:spcBef>
                <a:spcPts val="0"/>
              </a:spcBef>
              <a:spcAft>
                <a:spcPts val="0"/>
              </a:spcAft>
              <a:buClrTx/>
              <a:buSzTx/>
              <a:buFontTx/>
              <a:buNone/>
              <a:defRPr/>
            </a:pPr>
            <a:r>
              <a:rPr lang="en-US" altLang="zh-CN" sz="2000">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pitchFamily="18" charset="0"/>
              </a:rPr>
              <a:t>2. </a:t>
            </a:r>
            <a:r>
              <a:rPr lang="zh-CN" altLang="en-US" sz="2000">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pitchFamily="18" charset="0"/>
              </a:rPr>
              <a:t>支持医疗信息的快速浏览</a:t>
            </a:r>
            <a:endParaRPr lang="zh-CN" altLang="en-US" sz="2000">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a:p>
            <a:pPr marL="0" marR="0" lvl="0" indent="628650" algn="l" defTabSz="914400" rtl="0" eaLnBrk="1" fontAlgn="auto" latinLnBrk="0" hangingPunct="1">
              <a:lnSpc>
                <a:spcPct val="150000"/>
              </a:lnSpc>
              <a:spcBef>
                <a:spcPts val="0"/>
              </a:spcBef>
              <a:spcAft>
                <a:spcPts val="0"/>
              </a:spcAft>
              <a:buClrTx/>
              <a:buSzTx/>
              <a:buFontTx/>
              <a:buNone/>
              <a:defRPr/>
            </a:pPr>
            <a:r>
              <a:rPr lang="en-US" altLang="zh-CN" sz="2000">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pitchFamily="18" charset="0"/>
              </a:rPr>
              <a:t>3. </a:t>
            </a:r>
            <a:r>
              <a:rPr lang="zh-CN" altLang="en-US" sz="2000">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pitchFamily="18" charset="0"/>
              </a:rPr>
              <a:t>支持科研数据的多角度统计</a:t>
            </a:r>
            <a:endParaRPr lang="zh-CN" altLang="en-US" sz="2000">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a:p>
            <a:pPr marL="0" marR="0" lvl="0" indent="628650" algn="l" defTabSz="914400" rtl="0" eaLnBrk="1" fontAlgn="auto" latinLnBrk="0" hangingPunct="1">
              <a:lnSpc>
                <a:spcPct val="150000"/>
              </a:lnSpc>
              <a:spcBef>
                <a:spcPts val="0"/>
              </a:spcBef>
              <a:spcAft>
                <a:spcPts val="0"/>
              </a:spcAft>
              <a:buClrTx/>
              <a:buSzTx/>
              <a:buFontTx/>
              <a:buNone/>
              <a:defRPr/>
            </a:pPr>
            <a:r>
              <a:rPr lang="en-US" altLang="zh-CN" sz="2000">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pitchFamily="18" charset="0"/>
              </a:rPr>
              <a:t>4. </a:t>
            </a:r>
            <a:r>
              <a:rPr lang="zh-CN" altLang="en-US" sz="2000">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pitchFamily="18" charset="0"/>
              </a:rPr>
              <a:t>支持科室、医院和区域的卫生信息管理及评价</a:t>
            </a:r>
            <a:endParaRPr lang="zh-CN" altLang="en-US" sz="2000">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a:p>
            <a:pPr marL="0" marR="0" lvl="0" indent="628650" algn="l" defTabSz="914400" rtl="0" eaLnBrk="1" fontAlgn="auto" latinLnBrk="0" hangingPunct="1">
              <a:lnSpc>
                <a:spcPct val="150000"/>
              </a:lnSpc>
              <a:spcBef>
                <a:spcPts val="0"/>
              </a:spcBef>
              <a:spcAft>
                <a:spcPts val="0"/>
              </a:spcAft>
              <a:buClrTx/>
              <a:buSzTx/>
              <a:buFontTx/>
              <a:buNone/>
              <a:defRPr/>
            </a:pPr>
            <a:r>
              <a:rPr lang="en-US" altLang="zh-CN" sz="2000">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pitchFamily="18" charset="0"/>
              </a:rPr>
              <a:t>5. </a:t>
            </a:r>
            <a:r>
              <a:rPr lang="zh-CN" altLang="en-US" sz="2000">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pitchFamily="18" charset="0"/>
              </a:rPr>
              <a:t>支持医疗纠纷处置</a:t>
            </a:r>
            <a:endParaRPr lang="zh-CN" altLang="en-US" sz="2000">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a:p>
            <a:pPr marL="0" marR="0" lvl="0" indent="628650" algn="l" defTabSz="914400" rtl="0" eaLnBrk="1" fontAlgn="auto" latinLnBrk="0" hangingPunct="1">
              <a:lnSpc>
                <a:spcPct val="150000"/>
              </a:lnSpc>
              <a:spcBef>
                <a:spcPts val="0"/>
              </a:spcBef>
              <a:spcAft>
                <a:spcPts val="0"/>
              </a:spcAft>
              <a:buClrTx/>
              <a:buSzTx/>
              <a:buFontTx/>
              <a:buNone/>
              <a:defRPr/>
            </a:pPr>
            <a:r>
              <a:rPr lang="en-US" altLang="zh-CN" sz="2000">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pitchFamily="18" charset="0"/>
              </a:rPr>
              <a:t>6. 支持医保支付结算</a:t>
            </a:r>
            <a:endParaRPr lang="en-US" altLang="zh-CN" sz="2000">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a:p>
            <a:pPr indent="457200" algn="l" fontAlgn="auto">
              <a:lnSpc>
                <a:spcPct val="150000"/>
              </a:lnSpc>
              <a:defRPr/>
            </a:pPr>
            <a:endParaRPr sz="2000"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a:p>
            <a:endParaRPr lang="zh-CN" altLang="en-US" sz="2000"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068195" y="2593975"/>
            <a:ext cx="2646680" cy="327660"/>
            <a:chOff x="3077" y="4443"/>
            <a:chExt cx="4168" cy="516"/>
          </a:xfrm>
        </p:grpSpPr>
        <p:sp>
          <p:nvSpPr>
            <p:cNvPr id="4" name="Freeform 17"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p:nvPr/>
          </p:nvSpPr>
          <p:spPr bwMode="auto">
            <a:xfrm>
              <a:off x="6243" y="4443"/>
              <a:ext cx="1002" cy="516"/>
            </a:xfrm>
            <a:custGeom>
              <a:avLst/>
              <a:gdLst>
                <a:gd name="T0" fmla="*/ 310 w 310"/>
                <a:gd name="T1" fmla="*/ 82 h 166"/>
                <a:gd name="T2" fmla="*/ 276 w 310"/>
                <a:gd name="T3" fmla="*/ 62 h 166"/>
                <a:gd name="T4" fmla="*/ 276 w 310"/>
                <a:gd name="T5" fmla="*/ 0 h 166"/>
                <a:gd name="T6" fmla="*/ 0 w 310"/>
                <a:gd name="T7" fmla="*/ 0 h 166"/>
                <a:gd name="T8" fmla="*/ 0 w 310"/>
                <a:gd name="T9" fmla="*/ 166 h 166"/>
                <a:gd name="T10" fmla="*/ 276 w 310"/>
                <a:gd name="T11" fmla="*/ 166 h 166"/>
                <a:gd name="T12" fmla="*/ 276 w 310"/>
                <a:gd name="T13" fmla="*/ 102 h 166"/>
                <a:gd name="T14" fmla="*/ 310 w 310"/>
                <a:gd name="T15" fmla="*/ 82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0" h="166">
                  <a:moveTo>
                    <a:pt x="310" y="82"/>
                  </a:moveTo>
                  <a:lnTo>
                    <a:pt x="276" y="62"/>
                  </a:lnTo>
                  <a:lnTo>
                    <a:pt x="276" y="0"/>
                  </a:lnTo>
                  <a:lnTo>
                    <a:pt x="0" y="0"/>
                  </a:lnTo>
                  <a:lnTo>
                    <a:pt x="0" y="166"/>
                  </a:lnTo>
                  <a:lnTo>
                    <a:pt x="276" y="166"/>
                  </a:lnTo>
                  <a:lnTo>
                    <a:pt x="276" y="102"/>
                  </a:lnTo>
                  <a:lnTo>
                    <a:pt x="310" y="82"/>
                  </a:lnTo>
                  <a:close/>
                </a:path>
              </a:pathLst>
            </a:custGeom>
            <a:solidFill>
              <a:srgbClr val="52B8DA"/>
            </a:solidFill>
            <a:ln>
              <a:noFill/>
            </a:ln>
          </p:spPr>
          <p:txBody>
            <a:bodyPr/>
            <a:p>
              <a:endParaRPr lang="zh-CN" altLang="en-US">
                <a:latin typeface="Times New Roman" panose="02020603050405020304"/>
                <a:ea typeface="宋体" panose="02010600030101010101" pitchFamily="2" charset="-122"/>
              </a:endParaRPr>
            </a:p>
          </p:txBody>
        </p:sp>
        <p:sp>
          <p:nvSpPr>
            <p:cNvPr id="7" name="Rectangle 18"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a:spLocks noChangeArrowheads="1"/>
            </p:cNvSpPr>
            <p:nvPr/>
          </p:nvSpPr>
          <p:spPr bwMode="auto">
            <a:xfrm>
              <a:off x="3077" y="4443"/>
              <a:ext cx="3612" cy="516"/>
            </a:xfrm>
            <a:prstGeom prst="rect">
              <a:avLst/>
            </a:prstGeom>
            <a:solidFill>
              <a:srgbClr val="296FA5"/>
            </a:solidFill>
            <a:ln>
              <a:noFill/>
            </a:ln>
          </p:spPr>
          <p:txBody>
            <a:bodyPr/>
            <a:p>
              <a:endParaRPr lang="zh-CN" altLang="en-US">
                <a:latin typeface="Times New Roman" panose="02020603050405020304"/>
                <a:ea typeface="宋体" panose="02010600030101010101" pitchFamily="2" charset="-122"/>
              </a:endParaRPr>
            </a:p>
          </p:txBody>
        </p:sp>
      </p:grpSp>
      <p:sp>
        <p:nvSpPr>
          <p:cNvPr id="17" name="Oval 8"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a:spLocks noChangeArrowheads="1"/>
          </p:cNvSpPr>
          <p:nvPr/>
        </p:nvSpPr>
        <p:spPr bwMode="auto">
          <a:xfrm>
            <a:off x="4706251" y="1388243"/>
            <a:ext cx="90280" cy="86857"/>
          </a:xfrm>
          <a:prstGeom prst="ellipse">
            <a:avLst/>
          </a:prstGeom>
          <a:solidFill>
            <a:srgbClr val="52B8DA"/>
          </a:solidFill>
          <a:ln>
            <a:solidFill>
              <a:schemeClr val="bg1"/>
            </a:solidFill>
          </a:ln>
        </p:spPr>
        <p:txBody>
          <a:bodyPr/>
          <a:lstStyle/>
          <a:p>
            <a:endParaRPr lang="zh-CN" altLang="en-US">
              <a:latin typeface="Times New Roman" panose="02020603050405020304"/>
              <a:ea typeface="宋体" panose="02010600030101010101" pitchFamily="2" charset="-122"/>
            </a:endParaRPr>
          </a:p>
        </p:txBody>
      </p:sp>
      <p:sp>
        <p:nvSpPr>
          <p:cNvPr id="18" name="Oval 9"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a:spLocks noChangeArrowheads="1"/>
          </p:cNvSpPr>
          <p:nvPr/>
        </p:nvSpPr>
        <p:spPr bwMode="auto">
          <a:xfrm>
            <a:off x="4706251" y="2955619"/>
            <a:ext cx="90280" cy="86857"/>
          </a:xfrm>
          <a:prstGeom prst="ellipse">
            <a:avLst/>
          </a:prstGeom>
          <a:solidFill>
            <a:srgbClr val="52B8DA"/>
          </a:solidFill>
          <a:ln>
            <a:solidFill>
              <a:schemeClr val="bg1"/>
            </a:solidFill>
          </a:ln>
        </p:spPr>
        <p:txBody>
          <a:bodyPr/>
          <a:lstStyle/>
          <a:p>
            <a:endParaRPr lang="zh-CN" altLang="en-US">
              <a:latin typeface="Times New Roman" panose="02020603050405020304"/>
              <a:ea typeface="宋体" panose="02010600030101010101" pitchFamily="2" charset="-122"/>
            </a:endParaRPr>
          </a:p>
        </p:txBody>
      </p:sp>
      <p:sp>
        <p:nvSpPr>
          <p:cNvPr id="19" name="Oval 10"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a:spLocks noChangeArrowheads="1"/>
          </p:cNvSpPr>
          <p:nvPr/>
        </p:nvSpPr>
        <p:spPr bwMode="auto">
          <a:xfrm>
            <a:off x="4706251" y="3279359"/>
            <a:ext cx="90280" cy="86857"/>
          </a:xfrm>
          <a:prstGeom prst="ellipse">
            <a:avLst/>
          </a:prstGeom>
          <a:solidFill>
            <a:srgbClr val="52B8DA"/>
          </a:solidFill>
          <a:ln>
            <a:solidFill>
              <a:schemeClr val="bg1"/>
            </a:solidFill>
          </a:ln>
        </p:spPr>
        <p:txBody>
          <a:bodyPr/>
          <a:lstStyle/>
          <a:p>
            <a:endParaRPr lang="zh-CN" altLang="en-US">
              <a:latin typeface="Times New Roman" panose="02020603050405020304"/>
              <a:ea typeface="宋体" panose="02010600030101010101" pitchFamily="2" charset="-122"/>
            </a:endParaRPr>
          </a:p>
        </p:txBody>
      </p:sp>
      <p:sp>
        <p:nvSpPr>
          <p:cNvPr id="20" name="Freeform 11"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p:nvPr/>
        </p:nvSpPr>
        <p:spPr bwMode="auto">
          <a:xfrm>
            <a:off x="3977814" y="1265963"/>
            <a:ext cx="636065" cy="331636"/>
          </a:xfrm>
          <a:custGeom>
            <a:avLst/>
            <a:gdLst>
              <a:gd name="T0" fmla="*/ 310 w 310"/>
              <a:gd name="T1" fmla="*/ 84 h 168"/>
              <a:gd name="T2" fmla="*/ 276 w 310"/>
              <a:gd name="T3" fmla="*/ 64 h 168"/>
              <a:gd name="T4" fmla="*/ 276 w 310"/>
              <a:gd name="T5" fmla="*/ 0 h 168"/>
              <a:gd name="T6" fmla="*/ 0 w 310"/>
              <a:gd name="T7" fmla="*/ 0 h 168"/>
              <a:gd name="T8" fmla="*/ 0 w 310"/>
              <a:gd name="T9" fmla="*/ 168 h 168"/>
              <a:gd name="T10" fmla="*/ 276 w 310"/>
              <a:gd name="T11" fmla="*/ 168 h 168"/>
              <a:gd name="T12" fmla="*/ 276 w 310"/>
              <a:gd name="T13" fmla="*/ 104 h 168"/>
              <a:gd name="T14" fmla="*/ 310 w 310"/>
              <a:gd name="T15" fmla="*/ 84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0" h="168">
                <a:moveTo>
                  <a:pt x="310" y="84"/>
                </a:moveTo>
                <a:lnTo>
                  <a:pt x="276" y="64"/>
                </a:lnTo>
                <a:lnTo>
                  <a:pt x="276" y="0"/>
                </a:lnTo>
                <a:lnTo>
                  <a:pt x="0" y="0"/>
                </a:lnTo>
                <a:lnTo>
                  <a:pt x="0" y="168"/>
                </a:lnTo>
                <a:lnTo>
                  <a:pt x="276" y="168"/>
                </a:lnTo>
                <a:lnTo>
                  <a:pt x="276" y="104"/>
                </a:lnTo>
                <a:lnTo>
                  <a:pt x="310" y="84"/>
                </a:lnTo>
                <a:close/>
              </a:path>
            </a:pathLst>
          </a:custGeom>
          <a:solidFill>
            <a:srgbClr val="52B8DA"/>
          </a:solidFill>
          <a:ln>
            <a:noFill/>
          </a:ln>
        </p:spPr>
        <p:txBody>
          <a:bodyPr/>
          <a:lstStyle/>
          <a:p>
            <a:endParaRPr lang="zh-CN" altLang="en-US">
              <a:latin typeface="Times New Roman" panose="02020603050405020304"/>
              <a:ea typeface="宋体" panose="02010600030101010101" pitchFamily="2" charset="-122"/>
            </a:endParaRPr>
          </a:p>
        </p:txBody>
      </p:sp>
      <p:sp>
        <p:nvSpPr>
          <p:cNvPr id="21" name="Rectangle 12"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a:spLocks noChangeArrowheads="1"/>
          </p:cNvSpPr>
          <p:nvPr/>
        </p:nvSpPr>
        <p:spPr bwMode="auto">
          <a:xfrm>
            <a:off x="1967030" y="1262788"/>
            <a:ext cx="2293935" cy="331636"/>
          </a:xfrm>
          <a:prstGeom prst="rect">
            <a:avLst/>
          </a:prstGeom>
          <a:solidFill>
            <a:srgbClr val="296FA5"/>
          </a:solidFill>
          <a:ln>
            <a:noFill/>
          </a:ln>
        </p:spPr>
        <p:txBody>
          <a:bodyPr/>
          <a:lstStyle/>
          <a:p>
            <a:endParaRPr lang="zh-CN" altLang="en-US">
              <a:latin typeface="Times New Roman" panose="02020603050405020304"/>
              <a:ea typeface="宋体" panose="02010600030101010101" pitchFamily="2" charset="-122"/>
            </a:endParaRPr>
          </a:p>
        </p:txBody>
      </p:sp>
      <p:cxnSp>
        <p:nvCxnSpPr>
          <p:cNvPr id="28" name="直接箭头连接符 27"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CxnSpPr/>
          <p:nvPr/>
        </p:nvCxnSpPr>
        <p:spPr>
          <a:xfrm>
            <a:off x="4752182" y="891671"/>
            <a:ext cx="0" cy="3657600"/>
          </a:xfrm>
          <a:prstGeom prst="straightConnector1">
            <a:avLst/>
          </a:prstGeom>
          <a:ln w="12700">
            <a:solidFill>
              <a:srgbClr val="52B8DA"/>
            </a:solidFill>
            <a:tailEnd type="triangle"/>
          </a:ln>
        </p:spPr>
        <p:style>
          <a:lnRef idx="1">
            <a:schemeClr val="accent1"/>
          </a:lnRef>
          <a:fillRef idx="0">
            <a:schemeClr val="accent1"/>
          </a:fillRef>
          <a:effectRef idx="0">
            <a:schemeClr val="accent1"/>
          </a:effectRef>
          <a:fontRef idx="minor">
            <a:schemeClr val="tx1"/>
          </a:fontRef>
        </p:style>
      </p:cxnSp>
      <p:sp>
        <p:nvSpPr>
          <p:cNvPr id="30" name="矩形 29"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flipH="1">
            <a:off x="2068080" y="1245980"/>
            <a:ext cx="2091778" cy="368300"/>
          </a:xfrm>
          <a:prstGeom prst="rect">
            <a:avLst/>
          </a:prstGeom>
        </p:spPr>
        <p:txBody>
          <a:bodyPr wrap="square">
            <a:spAutoFit/>
          </a:bodyPr>
          <a:lstStyle/>
          <a:p>
            <a:pPr algn="r"/>
            <a:r>
              <a:rPr lang="zh-CN" altLang="en-US" dirty="0" smtClean="0">
                <a:solidFill>
                  <a:schemeClr val="bg1"/>
                </a:solidFill>
                <a:latin typeface="Times New Roman" panose="02020603050405020304"/>
                <a:ea typeface="宋体" panose="02010600030101010101" pitchFamily="2" charset="-122"/>
                <a:sym typeface="+mn-lt"/>
              </a:rPr>
              <a:t>20世纪70年代</a:t>
            </a:r>
            <a:endParaRPr lang="zh-CN" altLang="en-US" dirty="0" smtClean="0">
              <a:solidFill>
                <a:schemeClr val="bg1"/>
              </a:solidFill>
              <a:latin typeface="Times New Roman" panose="02020603050405020304"/>
              <a:ea typeface="宋体" panose="02010600030101010101" pitchFamily="2" charset="-122"/>
              <a:sym typeface="+mn-lt"/>
            </a:endParaRPr>
          </a:p>
        </p:txBody>
      </p:sp>
      <p:sp>
        <p:nvSpPr>
          <p:cNvPr id="31" name="矩形 30"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flipH="1">
            <a:off x="451954" y="1739996"/>
            <a:ext cx="4195253" cy="737235"/>
          </a:xfrm>
          <a:prstGeom prst="rect">
            <a:avLst/>
          </a:prstGeom>
        </p:spPr>
        <p:txBody>
          <a:bodyPr wrap="square">
            <a:spAutoFit/>
          </a:bodyPr>
          <a:lstStyle/>
          <a:p>
            <a:pPr algn="l" defTabSz="685800">
              <a:lnSpc>
                <a:spcPct val="150000"/>
              </a:lnSpc>
              <a:buClr>
                <a:srgbClr val="E7E6E6">
                  <a:lumMod val="10000"/>
                </a:srgbClr>
              </a:buClr>
              <a:buSzTx/>
              <a:buFontTx/>
              <a:defRPr/>
            </a:pPr>
            <a:r>
              <a:rPr lang="zh-CN" altLang="en-US" sz="1400" kern="0" dirty="0" smtClean="0">
                <a:latin typeface="黑体" panose="02010609060101010101" pitchFamily="49" charset="-122"/>
                <a:ea typeface="黑体" panose="02010609060101010101" pitchFamily="49" charset="-122"/>
                <a:sym typeface="+mn-lt"/>
              </a:rPr>
              <a:t>荷兰和英国的社区卫生站率先使用电子病历，并推广到欧洲、美国使用。</a:t>
            </a:r>
            <a:endParaRPr lang="zh-CN" altLang="en-US" sz="1400" kern="0" dirty="0" smtClean="0">
              <a:latin typeface="黑体" panose="02010609060101010101" pitchFamily="49" charset="-122"/>
              <a:ea typeface="黑体" panose="02010609060101010101" pitchFamily="49" charset="-122"/>
              <a:sym typeface="+mn-lt"/>
            </a:endParaRPr>
          </a:p>
        </p:txBody>
      </p:sp>
      <p:sp>
        <p:nvSpPr>
          <p:cNvPr id="34" name="矩形 33"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flipH="1">
            <a:off x="451319" y="3038789"/>
            <a:ext cx="4195253" cy="1060450"/>
          </a:xfrm>
          <a:prstGeom prst="rect">
            <a:avLst/>
          </a:prstGeom>
        </p:spPr>
        <p:txBody>
          <a:bodyPr wrap="square">
            <a:spAutoFit/>
          </a:bodyPr>
          <a:lstStyle/>
          <a:p>
            <a:pPr algn="l" defTabSz="685800">
              <a:lnSpc>
                <a:spcPct val="150000"/>
              </a:lnSpc>
              <a:buClr>
                <a:srgbClr val="E7E6E6">
                  <a:lumMod val="10000"/>
                </a:srgbClr>
              </a:buClr>
              <a:buSzTx/>
              <a:buFontTx/>
              <a:defRPr/>
            </a:pPr>
            <a:r>
              <a:rPr lang="zh-CN" altLang="en-US" sz="1400" kern="0" dirty="0" smtClean="0">
                <a:latin typeface="黑体" panose="02010609060101010101" pitchFamily="49" charset="-122"/>
                <a:ea typeface="黑体" panose="02010609060101010101" pitchFamily="49" charset="-122"/>
                <a:sym typeface="+mn-lt"/>
              </a:rPr>
              <a:t>电子病历大量进入综合性医疗中心和专科病历，认识和研发也越来越深入，XML、KPI、数据仓库等新技术使用不断增加。</a:t>
            </a:r>
            <a:endParaRPr lang="zh-CN" altLang="en-US" sz="1400" kern="0" dirty="0" smtClean="0">
              <a:latin typeface="黑体" panose="02010609060101010101" pitchFamily="49" charset="-122"/>
              <a:ea typeface="黑体" panose="02010609060101010101" pitchFamily="49" charset="-122"/>
              <a:sym typeface="+mn-lt"/>
            </a:endParaRPr>
          </a:p>
        </p:txBody>
      </p:sp>
      <p:sp>
        <p:nvSpPr>
          <p:cNvPr id="37" name="矩形 36"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flipH="1">
            <a:off x="4789805" y="1972310"/>
            <a:ext cx="4652010" cy="1311910"/>
          </a:xfrm>
          <a:prstGeom prst="rect">
            <a:avLst/>
          </a:prstGeom>
        </p:spPr>
        <p:txBody>
          <a:bodyPr wrap="square">
            <a:spAutoFit/>
          </a:bodyPr>
          <a:lstStyle/>
          <a:p>
            <a:pPr algn="l" defTabSz="685800" fontAlgn="auto">
              <a:lnSpc>
                <a:spcPts val="2380"/>
              </a:lnSpc>
              <a:buClr>
                <a:srgbClr val="E7E6E6">
                  <a:lumMod val="10000"/>
                </a:srgbClr>
              </a:buClr>
              <a:buSzTx/>
              <a:buFontTx/>
              <a:defRPr/>
            </a:pPr>
            <a:r>
              <a:rPr lang="zh-CN" altLang="en-US" sz="1400" kern="0" dirty="0" smtClean="0">
                <a:latin typeface="黑体" panose="02010609060101010101" pitchFamily="49" charset="-122"/>
                <a:ea typeface="黑体" panose="02010609060101010101" pitchFamily="49" charset="-122"/>
                <a:sym typeface="+mn-lt"/>
              </a:rPr>
              <a:t>1995年，提出“金山工程</a:t>
            </a:r>
            <a:r>
              <a:rPr lang="en-US" altLang="zh-CN" sz="1400" kern="0" dirty="0" smtClean="0">
                <a:latin typeface="黑体" panose="02010609060101010101" pitchFamily="49" charset="-122"/>
                <a:ea typeface="黑体" panose="02010609060101010101" pitchFamily="49" charset="-122"/>
                <a:sym typeface="+mn-lt"/>
              </a:rPr>
              <a:t>“</a:t>
            </a:r>
            <a:r>
              <a:rPr lang="zh-CN" altLang="en-US" sz="1400" kern="0" dirty="0" smtClean="0">
                <a:latin typeface="黑体" panose="02010609060101010101" pitchFamily="49" charset="-122"/>
                <a:ea typeface="黑体" panose="02010609060101010101" pitchFamily="49" charset="-122"/>
                <a:sym typeface="+mn-lt"/>
              </a:rPr>
              <a:t>，电子病历系统为重点工作。2004年初，成立工作小组，重点发展电子病历系统。</a:t>
            </a:r>
            <a:endParaRPr lang="zh-CN" altLang="en-US" sz="1400" kern="0" dirty="0" smtClean="0">
              <a:latin typeface="黑体" panose="02010609060101010101" pitchFamily="49" charset="-122"/>
              <a:ea typeface="黑体" panose="02010609060101010101" pitchFamily="49" charset="-122"/>
              <a:sym typeface="+mn-lt"/>
            </a:endParaRPr>
          </a:p>
          <a:p>
            <a:pPr algn="l" defTabSz="685800" fontAlgn="auto">
              <a:lnSpc>
                <a:spcPts val="2380"/>
              </a:lnSpc>
              <a:buClr>
                <a:srgbClr val="E7E6E6">
                  <a:lumMod val="10000"/>
                </a:srgbClr>
              </a:buClr>
              <a:buSzTx/>
              <a:buFontTx/>
              <a:defRPr/>
            </a:pPr>
            <a:r>
              <a:rPr lang="zh-CN" altLang="en-US" sz="1400" kern="0" dirty="0" smtClean="0">
                <a:latin typeface="黑体" panose="02010609060101010101" pitchFamily="49" charset="-122"/>
                <a:ea typeface="黑体" panose="02010609060101010101" pitchFamily="49" charset="-122"/>
                <a:sym typeface="+mn-lt"/>
              </a:rPr>
              <a:t>2009年4月，明确提出“以医院管理和电子病历为重点，推进医院信息化建设”。</a:t>
            </a:r>
            <a:endParaRPr lang="zh-CN" altLang="en-US" sz="1400" kern="0" dirty="0" smtClean="0">
              <a:latin typeface="黑体" panose="02010609060101010101" pitchFamily="49" charset="-122"/>
              <a:ea typeface="黑体" panose="02010609060101010101" pitchFamily="49" charset="-122"/>
              <a:sym typeface="+mn-lt"/>
            </a:endParaRPr>
          </a:p>
        </p:txBody>
      </p:sp>
      <p:sp>
        <p:nvSpPr>
          <p:cNvPr id="39" name="文本框 38"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txBox="1"/>
          <p:nvPr/>
        </p:nvSpPr>
        <p:spPr>
          <a:xfrm>
            <a:off x="4158731" y="1253815"/>
            <a:ext cx="481882" cy="369332"/>
          </a:xfrm>
          <a:prstGeom prst="rect">
            <a:avLst/>
          </a:prstGeom>
          <a:noFill/>
        </p:spPr>
        <p:txBody>
          <a:bodyPr wrap="square" rtlCol="0">
            <a:spAutoFit/>
          </a:bodyPr>
          <a:lstStyle/>
          <a:p>
            <a:pPr algn="ctr"/>
            <a:r>
              <a:rPr lang="en-US" altLang="zh-CN" dirty="0">
                <a:solidFill>
                  <a:schemeClr val="bg1"/>
                </a:solidFill>
                <a:latin typeface="Times New Roman" panose="02020603050405020304"/>
                <a:ea typeface="宋体" panose="02010600030101010101" pitchFamily="2" charset="-122"/>
              </a:rPr>
              <a:t>01</a:t>
            </a:r>
            <a:endParaRPr lang="en-US" altLang="zh-CN" dirty="0">
              <a:solidFill>
                <a:schemeClr val="bg1"/>
              </a:solidFill>
              <a:latin typeface="Times New Roman" panose="02020603050405020304"/>
              <a:ea typeface="宋体" panose="02010600030101010101" pitchFamily="2" charset="-122"/>
            </a:endParaRPr>
          </a:p>
        </p:txBody>
      </p:sp>
      <p:grpSp>
        <p:nvGrpSpPr>
          <p:cNvPr id="3" name="组合 2"/>
          <p:cNvGrpSpPr/>
          <p:nvPr/>
        </p:nvGrpSpPr>
        <p:grpSpPr>
          <a:xfrm>
            <a:off x="2092960" y="2536190"/>
            <a:ext cx="2631357" cy="369570"/>
            <a:chOff x="3234" y="4592"/>
            <a:chExt cx="4144" cy="582"/>
          </a:xfrm>
        </p:grpSpPr>
        <p:sp>
          <p:nvSpPr>
            <p:cNvPr id="32" name="矩形 31"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flipH="1">
              <a:off x="3234" y="4592"/>
              <a:ext cx="3294" cy="580"/>
            </a:xfrm>
            <a:prstGeom prst="rect">
              <a:avLst/>
            </a:prstGeom>
          </p:spPr>
          <p:txBody>
            <a:bodyPr wrap="square">
              <a:spAutoFit/>
            </a:bodyPr>
            <a:lstStyle/>
            <a:p>
              <a:pPr algn="r"/>
              <a:r>
                <a:rPr lang="zh-CN" altLang="en-US" dirty="0" smtClean="0">
                  <a:solidFill>
                    <a:schemeClr val="bg1"/>
                  </a:solidFill>
                  <a:latin typeface="Times New Roman" panose="02020603050405020304"/>
                  <a:ea typeface="宋体" panose="02010600030101010101" pitchFamily="2" charset="-122"/>
                  <a:cs typeface="+mn-ea"/>
                  <a:sym typeface="+mn-lt"/>
                </a:rPr>
                <a:t>20世纪80年代末</a:t>
              </a:r>
              <a:endParaRPr lang="zh-CN" altLang="en-US" dirty="0" smtClean="0">
                <a:solidFill>
                  <a:schemeClr val="bg1"/>
                </a:solidFill>
                <a:latin typeface="Times New Roman" panose="02020603050405020304"/>
                <a:ea typeface="宋体" panose="02010600030101010101" pitchFamily="2" charset="-122"/>
                <a:cs typeface="+mn-ea"/>
                <a:sym typeface="+mn-lt"/>
              </a:endParaRPr>
            </a:p>
          </p:txBody>
        </p:sp>
        <p:sp>
          <p:nvSpPr>
            <p:cNvPr id="41" name="文本框 40"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txBox="1"/>
            <p:nvPr/>
          </p:nvSpPr>
          <p:spPr>
            <a:xfrm>
              <a:off x="6619" y="4594"/>
              <a:ext cx="759" cy="580"/>
            </a:xfrm>
            <a:prstGeom prst="rect">
              <a:avLst/>
            </a:prstGeom>
            <a:noFill/>
          </p:spPr>
          <p:txBody>
            <a:bodyPr wrap="square" rtlCol="0">
              <a:spAutoFit/>
            </a:bodyPr>
            <a:lstStyle/>
            <a:p>
              <a:pPr algn="ctr"/>
              <a:r>
                <a:rPr lang="en-US" altLang="zh-CN">
                  <a:solidFill>
                    <a:schemeClr val="bg1"/>
                  </a:solidFill>
                  <a:latin typeface="Times New Roman" panose="02020603050405020304"/>
                  <a:ea typeface="宋体" panose="02010600030101010101" pitchFamily="2" charset="-122"/>
                </a:rPr>
                <a:t>02</a:t>
              </a:r>
              <a:endParaRPr lang="en-US" altLang="zh-CN">
                <a:solidFill>
                  <a:schemeClr val="bg1"/>
                </a:solidFill>
                <a:latin typeface="Times New Roman" panose="02020603050405020304"/>
                <a:ea typeface="宋体" panose="02010600030101010101" pitchFamily="2" charset="-122"/>
              </a:endParaRPr>
            </a:p>
          </p:txBody>
        </p:sp>
      </p:grpSp>
      <p:sp>
        <p:nvSpPr>
          <p:cNvPr id="45" name="文本占位符 21"/>
          <p:cNvSpPr txBox="1"/>
          <p:nvPr/>
        </p:nvSpPr>
        <p:spPr>
          <a:xfrm>
            <a:off x="2685359" y="0"/>
            <a:ext cx="4073298" cy="435429"/>
          </a:xfrm>
          <a:prstGeom prst="rect">
            <a:avLst/>
          </a:prstGeom>
        </p:spPr>
        <p:txBody>
          <a:bodyPr/>
          <a:lstStyle>
            <a:defPPr>
              <a:defRPr lang="en-US"/>
            </a:defPPr>
            <a:lvl1pPr indent="0" algn="ctr" defTabSz="914400">
              <a:spcBef>
                <a:spcPct val="20000"/>
              </a:spcBef>
              <a:buFont typeface="Arial" panose="020B0604020202020204" pitchFamily="34" charset="0"/>
              <a:buNone/>
              <a:defRPr sz="1600" b="1" i="0" baseline="0">
                <a:latin typeface="楷体" panose="02010609060101010101" pitchFamily="49" charset="-122"/>
                <a:ea typeface="楷体" panose="02010609060101010101" pitchFamily="49" charset="-122"/>
              </a:defRPr>
            </a:lvl1pPr>
            <a:lvl2pPr indent="0" defTabSz="914400">
              <a:spcBef>
                <a:spcPct val="20000"/>
              </a:spcBef>
              <a:buFont typeface="Arial" panose="020B0604020202020204" pitchFamily="34" charset="0"/>
              <a:buNone/>
              <a:defRPr sz="2800"/>
            </a:lvl2pPr>
            <a:lvl3pPr indent="0" defTabSz="914400">
              <a:spcBef>
                <a:spcPct val="20000"/>
              </a:spcBef>
              <a:buFont typeface="Arial" panose="020B0604020202020204" pitchFamily="34" charset="0"/>
              <a:buNone/>
              <a:defRPr sz="2400"/>
            </a:lvl3pPr>
            <a:lvl4pPr indent="0" defTabSz="914400">
              <a:spcBef>
                <a:spcPct val="20000"/>
              </a:spcBef>
              <a:buFont typeface="Arial" panose="020B0604020202020204" pitchFamily="34" charset="0"/>
              <a:buNone/>
              <a:defRPr sz="2000"/>
            </a:lvl4pPr>
            <a:lvl5pPr indent="0" defTabSz="914400">
              <a:spcBef>
                <a:spcPct val="20000"/>
              </a:spcBef>
              <a:buFont typeface="Arial" panose="020B0604020202020204" pitchFamily="34" charset="0"/>
              <a:buNone/>
              <a:defRPr sz="2000"/>
            </a:lvl5pPr>
            <a:lvl6pPr marL="2514600" indent="-228600" defTabSz="914400">
              <a:spcBef>
                <a:spcPct val="20000"/>
              </a:spcBef>
              <a:buFont typeface="Arial" panose="020B0604020202020204" pitchFamily="34" charset="0"/>
              <a:buChar char="•"/>
              <a:defRPr sz="2000"/>
            </a:lvl6pPr>
            <a:lvl7pPr marL="2971800" indent="-228600" defTabSz="914400">
              <a:spcBef>
                <a:spcPct val="20000"/>
              </a:spcBef>
              <a:buFont typeface="Arial" panose="020B0604020202020204" pitchFamily="34" charset="0"/>
              <a:buChar char="•"/>
              <a:defRPr sz="2000"/>
            </a:lvl7pPr>
            <a:lvl8pPr marL="3429000" indent="-228600" defTabSz="914400">
              <a:spcBef>
                <a:spcPct val="20000"/>
              </a:spcBef>
              <a:buFont typeface="Arial" panose="020B0604020202020204" pitchFamily="34" charset="0"/>
              <a:buChar char="•"/>
              <a:defRPr sz="2000"/>
            </a:lvl8pPr>
            <a:lvl9pPr marL="3886200" indent="-228600" defTabSz="914400">
              <a:spcBef>
                <a:spcPct val="20000"/>
              </a:spcBef>
              <a:buFont typeface="Arial" panose="020B0604020202020204" pitchFamily="34" charset="0"/>
              <a:buChar char="•"/>
              <a:defRPr sz="2000"/>
            </a:lvl9pPr>
          </a:lstStyle>
          <a:p>
            <a:r>
              <a:rPr lang="zh-CN" altLang="en-US" dirty="0"/>
              <a:t>《病案信息学》（第</a:t>
            </a:r>
            <a:r>
              <a:rPr lang="en-US" altLang="zh-CN" dirty="0"/>
              <a:t>3</a:t>
            </a:r>
            <a:r>
              <a:rPr lang="zh-CN" altLang="en-US" dirty="0"/>
              <a:t>版）</a:t>
            </a:r>
            <a:endParaRPr lang="zh-CN" altLang="en-US" dirty="0"/>
          </a:p>
        </p:txBody>
      </p:sp>
      <p:sp>
        <p:nvSpPr>
          <p:cNvPr id="2" name="文本框 1"/>
          <p:cNvSpPr txBox="1"/>
          <p:nvPr/>
        </p:nvSpPr>
        <p:spPr>
          <a:xfrm>
            <a:off x="291465" y="235585"/>
            <a:ext cx="5293995" cy="1006475"/>
          </a:xfrm>
          <a:prstGeom prst="rect">
            <a:avLst/>
          </a:prstGeom>
          <a:noFill/>
        </p:spPr>
        <p:txBody>
          <a:bodyPr wrap="square" rtlCol="0">
            <a:spAutoFit/>
          </a:bodyPr>
          <a:p>
            <a:pPr fontAlgn="auto">
              <a:spcBef>
                <a:spcPts val="900"/>
              </a:spcBef>
            </a:pPr>
            <a:r>
              <a:rPr lang="zh-CN" altLang="en-US" sz="2800">
                <a:solidFill>
                  <a:prstClr val="black"/>
                </a:solidFill>
                <a:latin typeface="Times New Roman" panose="02020603050405020304" pitchFamily="18" charset="0"/>
                <a:ea typeface="黑体" panose="02010609060101010101" pitchFamily="49" charset="-122"/>
              </a:rPr>
              <a:t>二、国内外电子病历的发展历程</a:t>
            </a:r>
            <a:endParaRPr lang="zh-CN" altLang="en-US" sz="2400">
              <a:solidFill>
                <a:prstClr val="black"/>
              </a:solidFill>
              <a:latin typeface="Times New Roman" panose="02020603050405020304" pitchFamily="18" charset="0"/>
              <a:ea typeface="黑体" panose="02010609060101010101" pitchFamily="49" charset="-122"/>
            </a:endParaRPr>
          </a:p>
          <a:p>
            <a:pPr fontAlgn="auto">
              <a:spcBef>
                <a:spcPts val="900"/>
              </a:spcBef>
            </a:pPr>
            <a:r>
              <a:rPr lang="zh-CN" altLang="en-US" sz="2400">
                <a:latin typeface="黑体" panose="02010609060101010101" pitchFamily="49" charset="-122"/>
                <a:ea typeface="黑体" panose="02010609060101010101" pitchFamily="49" charset="-122"/>
              </a:rPr>
              <a:t>（一）电子病历的历史</a:t>
            </a:r>
            <a:endParaRPr lang="zh-CN" altLang="en-US" sz="2400">
              <a:latin typeface="黑体" panose="02010609060101010101" pitchFamily="49" charset="-122"/>
              <a:ea typeface="黑体" panose="02010609060101010101" pitchFamily="49" charset="-122"/>
            </a:endParaRPr>
          </a:p>
        </p:txBody>
      </p:sp>
      <p:sp>
        <p:nvSpPr>
          <p:cNvPr id="6" name="文本框 5"/>
          <p:cNvSpPr txBox="1"/>
          <p:nvPr/>
        </p:nvSpPr>
        <p:spPr>
          <a:xfrm>
            <a:off x="4789805" y="3636010"/>
            <a:ext cx="4728210" cy="1006475"/>
          </a:xfrm>
          <a:prstGeom prst="rect">
            <a:avLst/>
          </a:prstGeom>
          <a:noFill/>
        </p:spPr>
        <p:txBody>
          <a:bodyPr wrap="square" rtlCol="0">
            <a:spAutoFit/>
          </a:bodyPr>
          <a:p>
            <a:pPr algn="l" defTabSz="685800" fontAlgn="auto">
              <a:lnSpc>
                <a:spcPts val="2380"/>
              </a:lnSpc>
              <a:buClr>
                <a:srgbClr val="E7E6E6">
                  <a:lumMod val="10000"/>
                </a:srgbClr>
              </a:buClr>
              <a:buSzTx/>
              <a:buNone/>
              <a:defRPr/>
            </a:pPr>
            <a:r>
              <a:rPr lang="zh-CN" altLang="en-US" sz="1400" kern="0" dirty="0" smtClean="0">
                <a:solidFill>
                  <a:schemeClr val="tx1"/>
                </a:solidFill>
                <a:latin typeface="黑体" panose="02010609060101010101" pitchFamily="49" charset="-122"/>
                <a:ea typeface="黑体" panose="02010609060101010101" pitchFamily="49" charset="-122"/>
              </a:rPr>
              <a:t>2010年、2011年、2013年、2019年修订发布了关于电子病历</a:t>
            </a:r>
            <a:r>
              <a:rPr lang="zh-CN" altLang="en-US" sz="1400" kern="0" dirty="0" smtClean="0">
                <a:solidFill>
                  <a:schemeClr val="tx1"/>
                </a:solidFill>
                <a:latin typeface="黑体" panose="02010609060101010101" pitchFamily="49" charset="-122"/>
                <a:ea typeface="黑体" panose="02010609060101010101" pitchFamily="49" charset="-122"/>
              </a:rPr>
              <a:t>系统管理通知文件。</a:t>
            </a:r>
            <a:endParaRPr lang="zh-CN" altLang="en-US" sz="1400" kern="0" dirty="0" smtClean="0">
              <a:solidFill>
                <a:schemeClr val="tx1"/>
              </a:solidFill>
              <a:latin typeface="黑体" panose="02010609060101010101" pitchFamily="49" charset="-122"/>
              <a:ea typeface="黑体" panose="02010609060101010101" pitchFamily="49" charset="-122"/>
            </a:endParaRPr>
          </a:p>
          <a:p>
            <a:pPr algn="l" defTabSz="685800" fontAlgn="auto">
              <a:lnSpc>
                <a:spcPts val="2380"/>
              </a:lnSpc>
              <a:buClr>
                <a:srgbClr val="E7E6E6">
                  <a:lumMod val="10000"/>
                </a:srgbClr>
              </a:buClr>
              <a:buSzTx/>
              <a:buNone/>
              <a:defRPr/>
            </a:pPr>
            <a:r>
              <a:rPr lang="zh-CN" altLang="en-US" sz="1400" kern="0" dirty="0" smtClean="0">
                <a:solidFill>
                  <a:schemeClr val="tx1"/>
                </a:solidFill>
                <a:latin typeface="黑体" panose="02010609060101010101" pitchFamily="49" charset="-122"/>
                <a:ea typeface="黑体" panose="02010609060101010101" pitchFamily="49" charset="-122"/>
              </a:rPr>
              <a:t>2013年12月，明确</a:t>
            </a:r>
            <a:r>
              <a:rPr lang="zh-CN" altLang="en-US" sz="1400" kern="0" dirty="0" smtClean="0">
                <a:latin typeface="黑体" panose="02010609060101010101" pitchFamily="49" charset="-122"/>
                <a:ea typeface="黑体" panose="02010609060101010101" pitchFamily="49" charset="-122"/>
                <a:sym typeface="+mn-ea"/>
              </a:rPr>
              <a:t>“电子病历与纸质病历具有同等效力”。</a:t>
            </a:r>
            <a:endParaRPr lang="zh-CN" altLang="en-US" sz="1400" kern="0" dirty="0" smtClean="0">
              <a:solidFill>
                <a:schemeClr val="tx1"/>
              </a:solidFill>
              <a:latin typeface="黑体" panose="02010609060101010101" pitchFamily="49" charset="-122"/>
              <a:ea typeface="黑体" panose="02010609060101010101" pitchFamily="49" charset="-122"/>
            </a:endParaRPr>
          </a:p>
        </p:txBody>
      </p:sp>
      <p:grpSp>
        <p:nvGrpSpPr>
          <p:cNvPr id="12" name="组合 11"/>
          <p:cNvGrpSpPr/>
          <p:nvPr/>
        </p:nvGrpSpPr>
        <p:grpSpPr>
          <a:xfrm>
            <a:off x="4831080" y="1594485"/>
            <a:ext cx="2747010" cy="394335"/>
            <a:chOff x="7983" y="4549"/>
            <a:chExt cx="4326" cy="621"/>
          </a:xfrm>
        </p:grpSpPr>
        <p:grpSp>
          <p:nvGrpSpPr>
            <p:cNvPr id="11" name="组合 10"/>
            <p:cNvGrpSpPr/>
            <p:nvPr/>
          </p:nvGrpSpPr>
          <p:grpSpPr>
            <a:xfrm>
              <a:off x="7983" y="4549"/>
              <a:ext cx="1002" cy="591"/>
              <a:chOff x="7983" y="4549"/>
              <a:chExt cx="1002" cy="591"/>
            </a:xfrm>
          </p:grpSpPr>
          <p:sp>
            <p:nvSpPr>
              <p:cNvPr id="24" name="Freeform 15"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p:nvPr/>
            </p:nvSpPr>
            <p:spPr bwMode="auto">
              <a:xfrm>
                <a:off x="7983" y="4624"/>
                <a:ext cx="1002" cy="516"/>
              </a:xfrm>
              <a:custGeom>
                <a:avLst/>
                <a:gdLst>
                  <a:gd name="T0" fmla="*/ 0 w 310"/>
                  <a:gd name="T1" fmla="*/ 82 h 166"/>
                  <a:gd name="T2" fmla="*/ 34 w 310"/>
                  <a:gd name="T3" fmla="*/ 102 h 166"/>
                  <a:gd name="T4" fmla="*/ 34 w 310"/>
                  <a:gd name="T5" fmla="*/ 166 h 166"/>
                  <a:gd name="T6" fmla="*/ 310 w 310"/>
                  <a:gd name="T7" fmla="*/ 166 h 166"/>
                  <a:gd name="T8" fmla="*/ 310 w 310"/>
                  <a:gd name="T9" fmla="*/ 0 h 166"/>
                  <a:gd name="T10" fmla="*/ 34 w 310"/>
                  <a:gd name="T11" fmla="*/ 0 h 166"/>
                  <a:gd name="T12" fmla="*/ 34 w 310"/>
                  <a:gd name="T13" fmla="*/ 62 h 166"/>
                  <a:gd name="T14" fmla="*/ 0 w 310"/>
                  <a:gd name="T15" fmla="*/ 82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0" h="166">
                    <a:moveTo>
                      <a:pt x="0" y="82"/>
                    </a:moveTo>
                    <a:lnTo>
                      <a:pt x="34" y="102"/>
                    </a:lnTo>
                    <a:lnTo>
                      <a:pt x="34" y="166"/>
                    </a:lnTo>
                    <a:lnTo>
                      <a:pt x="310" y="166"/>
                    </a:lnTo>
                    <a:lnTo>
                      <a:pt x="310" y="0"/>
                    </a:lnTo>
                    <a:lnTo>
                      <a:pt x="34" y="0"/>
                    </a:lnTo>
                    <a:lnTo>
                      <a:pt x="34" y="62"/>
                    </a:lnTo>
                    <a:lnTo>
                      <a:pt x="0" y="82"/>
                    </a:lnTo>
                    <a:close/>
                  </a:path>
                </a:pathLst>
              </a:custGeom>
              <a:solidFill>
                <a:srgbClr val="52B8DA"/>
              </a:solidFill>
              <a:ln>
                <a:noFill/>
              </a:ln>
            </p:spPr>
            <p:txBody>
              <a:bodyPr/>
              <a:lstStyle/>
              <a:p>
                <a:endParaRPr lang="zh-CN" altLang="en-US">
                  <a:latin typeface="Times New Roman" panose="02020603050405020304"/>
                  <a:ea typeface="宋体" panose="02010600030101010101" pitchFamily="2" charset="-122"/>
                </a:endParaRPr>
              </a:p>
            </p:txBody>
          </p:sp>
          <p:sp>
            <p:nvSpPr>
              <p:cNvPr id="10" name="文本框 9"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txBox="1"/>
              <p:nvPr/>
            </p:nvSpPr>
            <p:spPr>
              <a:xfrm>
                <a:off x="8136" y="4549"/>
                <a:ext cx="759" cy="580"/>
              </a:xfrm>
              <a:prstGeom prst="rect">
                <a:avLst/>
              </a:prstGeom>
              <a:noFill/>
            </p:spPr>
            <p:txBody>
              <a:bodyPr wrap="square" rtlCol="0">
                <a:spAutoFit/>
              </a:bodyPr>
              <a:p>
                <a:pPr algn="ctr"/>
                <a:r>
                  <a:rPr lang="en-US" altLang="zh-CN">
                    <a:solidFill>
                      <a:schemeClr val="bg1"/>
                    </a:solidFill>
                    <a:latin typeface="Times New Roman" panose="02020603050405020304"/>
                    <a:ea typeface="宋体" panose="02010600030101010101" pitchFamily="2" charset="-122"/>
                  </a:rPr>
                  <a:t>03</a:t>
                </a:r>
                <a:endParaRPr lang="en-US" altLang="zh-CN">
                  <a:solidFill>
                    <a:schemeClr val="bg1"/>
                  </a:solidFill>
                  <a:latin typeface="Times New Roman" panose="02020603050405020304"/>
                  <a:ea typeface="宋体" panose="02010600030101010101" pitchFamily="2" charset="-122"/>
                </a:endParaRPr>
              </a:p>
            </p:txBody>
          </p:sp>
        </p:grpSp>
        <p:grpSp>
          <p:nvGrpSpPr>
            <p:cNvPr id="9" name="组合 8"/>
            <p:cNvGrpSpPr/>
            <p:nvPr/>
          </p:nvGrpSpPr>
          <p:grpSpPr>
            <a:xfrm>
              <a:off x="8697" y="4590"/>
              <a:ext cx="3612" cy="580"/>
              <a:chOff x="8481" y="4959"/>
              <a:chExt cx="3612" cy="580"/>
            </a:xfrm>
          </p:grpSpPr>
          <p:sp>
            <p:nvSpPr>
              <p:cNvPr id="25" name="Rectangle 16"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a:spLocks noChangeArrowheads="1"/>
              </p:cNvSpPr>
              <p:nvPr/>
            </p:nvSpPr>
            <p:spPr bwMode="auto">
              <a:xfrm>
                <a:off x="8481" y="4978"/>
                <a:ext cx="3612" cy="516"/>
              </a:xfrm>
              <a:prstGeom prst="rect">
                <a:avLst/>
              </a:prstGeom>
              <a:solidFill>
                <a:srgbClr val="296FA5"/>
              </a:solidFill>
              <a:ln>
                <a:noFill/>
              </a:ln>
            </p:spPr>
            <p:txBody>
              <a:bodyPr/>
              <a:lstStyle/>
              <a:p>
                <a:endParaRPr lang="zh-CN" altLang="en-US">
                  <a:latin typeface="Times New Roman" panose="02020603050405020304"/>
                  <a:ea typeface="宋体" panose="02010600030101010101" pitchFamily="2" charset="-122"/>
                </a:endParaRPr>
              </a:p>
            </p:txBody>
          </p:sp>
          <p:sp>
            <p:nvSpPr>
              <p:cNvPr id="38" name="矩形 37"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flipH="1">
                <a:off x="8580" y="4959"/>
                <a:ext cx="3294" cy="580"/>
              </a:xfrm>
              <a:prstGeom prst="rect">
                <a:avLst/>
              </a:prstGeom>
            </p:spPr>
            <p:txBody>
              <a:bodyPr wrap="square">
                <a:spAutoFit/>
              </a:bodyPr>
              <a:lstStyle/>
              <a:p>
                <a:r>
                  <a:rPr lang="zh-CN" altLang="en-US" dirty="0" smtClean="0">
                    <a:solidFill>
                      <a:schemeClr val="bg1"/>
                    </a:solidFill>
                    <a:latin typeface="Times New Roman" panose="02020603050405020304"/>
                    <a:ea typeface="宋体" panose="02010600030101010101" pitchFamily="2" charset="-122"/>
                    <a:cs typeface="+mn-ea"/>
                    <a:sym typeface="+mn-lt"/>
                  </a:rPr>
                  <a:t>1995年</a:t>
                </a:r>
                <a:r>
                  <a:rPr lang="en-US" altLang="zh-CN" dirty="0" smtClean="0">
                    <a:solidFill>
                      <a:schemeClr val="bg1"/>
                    </a:solidFill>
                    <a:latin typeface="Times New Roman" panose="02020603050405020304"/>
                    <a:ea typeface="宋体" panose="02010600030101010101" pitchFamily="2" charset="-122"/>
                    <a:cs typeface="+mn-ea"/>
                    <a:sym typeface="+mn-lt"/>
                  </a:rPr>
                  <a:t>-2009</a:t>
                </a:r>
                <a:r>
                  <a:rPr lang="zh-CN" altLang="en-US" dirty="0" smtClean="0">
                    <a:solidFill>
                      <a:schemeClr val="bg1"/>
                    </a:solidFill>
                    <a:latin typeface="Times New Roman" panose="02020603050405020304"/>
                    <a:ea typeface="宋体" panose="02010600030101010101" pitchFamily="2" charset="-122"/>
                    <a:cs typeface="+mn-ea"/>
                    <a:sym typeface="+mn-lt"/>
                  </a:rPr>
                  <a:t>年</a:t>
                </a:r>
                <a:endParaRPr lang="zh-CN" altLang="en-US" dirty="0" smtClean="0">
                  <a:solidFill>
                    <a:schemeClr val="bg1"/>
                  </a:solidFill>
                  <a:latin typeface="Times New Roman" panose="02020603050405020304"/>
                  <a:ea typeface="宋体" panose="02010600030101010101" pitchFamily="2" charset="-122"/>
                  <a:cs typeface="+mn-ea"/>
                  <a:sym typeface="+mn-lt"/>
                </a:endParaRPr>
              </a:p>
            </p:txBody>
          </p:sp>
        </p:grpSp>
      </p:grpSp>
      <p:grpSp>
        <p:nvGrpSpPr>
          <p:cNvPr id="13" name="组合 12"/>
          <p:cNvGrpSpPr/>
          <p:nvPr/>
        </p:nvGrpSpPr>
        <p:grpSpPr>
          <a:xfrm>
            <a:off x="4831080" y="3248660"/>
            <a:ext cx="2747010" cy="394335"/>
            <a:chOff x="7983" y="4549"/>
            <a:chExt cx="4326" cy="621"/>
          </a:xfrm>
        </p:grpSpPr>
        <p:grpSp>
          <p:nvGrpSpPr>
            <p:cNvPr id="14" name="组合 13"/>
            <p:cNvGrpSpPr/>
            <p:nvPr/>
          </p:nvGrpSpPr>
          <p:grpSpPr>
            <a:xfrm>
              <a:off x="7983" y="4549"/>
              <a:ext cx="1002" cy="591"/>
              <a:chOff x="7983" y="4549"/>
              <a:chExt cx="1002" cy="591"/>
            </a:xfrm>
          </p:grpSpPr>
          <p:sp>
            <p:nvSpPr>
              <p:cNvPr id="15" name="Freeform 15"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p:nvPr/>
            </p:nvSpPr>
            <p:spPr bwMode="auto">
              <a:xfrm>
                <a:off x="7983" y="4624"/>
                <a:ext cx="1002" cy="516"/>
              </a:xfrm>
              <a:custGeom>
                <a:avLst/>
                <a:gdLst>
                  <a:gd name="T0" fmla="*/ 0 w 310"/>
                  <a:gd name="T1" fmla="*/ 82 h 166"/>
                  <a:gd name="T2" fmla="*/ 34 w 310"/>
                  <a:gd name="T3" fmla="*/ 102 h 166"/>
                  <a:gd name="T4" fmla="*/ 34 w 310"/>
                  <a:gd name="T5" fmla="*/ 166 h 166"/>
                  <a:gd name="T6" fmla="*/ 310 w 310"/>
                  <a:gd name="T7" fmla="*/ 166 h 166"/>
                  <a:gd name="T8" fmla="*/ 310 w 310"/>
                  <a:gd name="T9" fmla="*/ 0 h 166"/>
                  <a:gd name="T10" fmla="*/ 34 w 310"/>
                  <a:gd name="T11" fmla="*/ 0 h 166"/>
                  <a:gd name="T12" fmla="*/ 34 w 310"/>
                  <a:gd name="T13" fmla="*/ 62 h 166"/>
                  <a:gd name="T14" fmla="*/ 0 w 310"/>
                  <a:gd name="T15" fmla="*/ 82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0" h="166">
                    <a:moveTo>
                      <a:pt x="0" y="82"/>
                    </a:moveTo>
                    <a:lnTo>
                      <a:pt x="34" y="102"/>
                    </a:lnTo>
                    <a:lnTo>
                      <a:pt x="34" y="166"/>
                    </a:lnTo>
                    <a:lnTo>
                      <a:pt x="310" y="166"/>
                    </a:lnTo>
                    <a:lnTo>
                      <a:pt x="310" y="0"/>
                    </a:lnTo>
                    <a:lnTo>
                      <a:pt x="34" y="0"/>
                    </a:lnTo>
                    <a:lnTo>
                      <a:pt x="34" y="62"/>
                    </a:lnTo>
                    <a:lnTo>
                      <a:pt x="0" y="82"/>
                    </a:lnTo>
                    <a:close/>
                  </a:path>
                </a:pathLst>
              </a:custGeom>
              <a:solidFill>
                <a:srgbClr val="52B8DA"/>
              </a:solidFill>
              <a:ln>
                <a:noFill/>
              </a:ln>
            </p:spPr>
            <p:txBody>
              <a:bodyPr/>
              <a:p>
                <a:endParaRPr lang="zh-CN" altLang="en-US">
                  <a:latin typeface="Times New Roman" panose="02020603050405020304"/>
                  <a:ea typeface="宋体" panose="02010600030101010101" pitchFamily="2" charset="-122"/>
                </a:endParaRPr>
              </a:p>
            </p:txBody>
          </p:sp>
          <p:sp>
            <p:nvSpPr>
              <p:cNvPr id="16" name="文本框 15"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txBox="1"/>
              <p:nvPr/>
            </p:nvSpPr>
            <p:spPr>
              <a:xfrm>
                <a:off x="8116" y="4549"/>
                <a:ext cx="759" cy="580"/>
              </a:xfrm>
              <a:prstGeom prst="rect">
                <a:avLst/>
              </a:prstGeom>
              <a:noFill/>
            </p:spPr>
            <p:txBody>
              <a:bodyPr wrap="square" rtlCol="0">
                <a:spAutoFit/>
              </a:bodyPr>
              <a:p>
                <a:pPr algn="ctr"/>
                <a:r>
                  <a:rPr lang="en-US" altLang="zh-CN">
                    <a:solidFill>
                      <a:schemeClr val="bg1"/>
                    </a:solidFill>
                    <a:latin typeface="Times New Roman" panose="02020603050405020304"/>
                    <a:ea typeface="宋体" panose="02010600030101010101" pitchFamily="2" charset="-122"/>
                  </a:rPr>
                  <a:t>04</a:t>
                </a:r>
                <a:endParaRPr lang="en-US" altLang="zh-CN">
                  <a:solidFill>
                    <a:schemeClr val="bg1"/>
                  </a:solidFill>
                  <a:latin typeface="Times New Roman" panose="02020603050405020304"/>
                  <a:ea typeface="宋体" panose="02010600030101010101" pitchFamily="2" charset="-122"/>
                </a:endParaRPr>
              </a:p>
            </p:txBody>
          </p:sp>
        </p:grpSp>
        <p:grpSp>
          <p:nvGrpSpPr>
            <p:cNvPr id="22" name="组合 21"/>
            <p:cNvGrpSpPr/>
            <p:nvPr/>
          </p:nvGrpSpPr>
          <p:grpSpPr>
            <a:xfrm>
              <a:off x="8697" y="4590"/>
              <a:ext cx="3612" cy="580"/>
              <a:chOff x="8481" y="4959"/>
              <a:chExt cx="3612" cy="580"/>
            </a:xfrm>
          </p:grpSpPr>
          <p:sp>
            <p:nvSpPr>
              <p:cNvPr id="23" name="Rectangle 16"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a:spLocks noChangeArrowheads="1"/>
              </p:cNvSpPr>
              <p:nvPr/>
            </p:nvSpPr>
            <p:spPr bwMode="auto">
              <a:xfrm>
                <a:off x="8481" y="4978"/>
                <a:ext cx="3612" cy="516"/>
              </a:xfrm>
              <a:prstGeom prst="rect">
                <a:avLst/>
              </a:prstGeom>
              <a:solidFill>
                <a:srgbClr val="296FA5"/>
              </a:solidFill>
              <a:ln>
                <a:noFill/>
              </a:ln>
            </p:spPr>
            <p:txBody>
              <a:bodyPr/>
              <a:p>
                <a:endParaRPr lang="zh-CN" altLang="en-US">
                  <a:latin typeface="Times New Roman" panose="02020603050405020304"/>
                  <a:ea typeface="宋体" panose="02010600030101010101" pitchFamily="2" charset="-122"/>
                </a:endParaRPr>
              </a:p>
            </p:txBody>
          </p:sp>
          <p:sp>
            <p:nvSpPr>
              <p:cNvPr id="29" name="矩形 28"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flipH="1">
                <a:off x="8580" y="4959"/>
                <a:ext cx="3294" cy="580"/>
              </a:xfrm>
              <a:prstGeom prst="rect">
                <a:avLst/>
              </a:prstGeom>
            </p:spPr>
            <p:txBody>
              <a:bodyPr wrap="square">
                <a:spAutoFit/>
              </a:bodyPr>
              <a:p>
                <a:r>
                  <a:rPr lang="en-US" altLang="zh-CN" dirty="0" smtClean="0">
                    <a:solidFill>
                      <a:schemeClr val="bg1"/>
                    </a:solidFill>
                    <a:latin typeface="Times New Roman" panose="02020603050405020304"/>
                    <a:ea typeface="宋体" panose="02010600030101010101" pitchFamily="2" charset="-122"/>
                    <a:cs typeface="+mn-ea"/>
                    <a:sym typeface="+mn-lt"/>
                  </a:rPr>
                  <a:t>2010</a:t>
                </a:r>
                <a:r>
                  <a:rPr lang="zh-CN" altLang="en-US" dirty="0" smtClean="0">
                    <a:solidFill>
                      <a:schemeClr val="bg1"/>
                    </a:solidFill>
                    <a:latin typeface="Times New Roman" panose="02020603050405020304"/>
                    <a:ea typeface="宋体" panose="02010600030101010101" pitchFamily="2" charset="-122"/>
                    <a:cs typeface="+mn-ea"/>
                    <a:sym typeface="+mn-lt"/>
                  </a:rPr>
                  <a:t>年</a:t>
                </a:r>
                <a:r>
                  <a:rPr lang="en-US" altLang="zh-CN" dirty="0" smtClean="0">
                    <a:solidFill>
                      <a:schemeClr val="bg1"/>
                    </a:solidFill>
                    <a:latin typeface="Times New Roman" panose="02020603050405020304"/>
                    <a:ea typeface="宋体" panose="02010600030101010101" pitchFamily="2" charset="-122"/>
                    <a:cs typeface="+mn-ea"/>
                    <a:sym typeface="+mn-lt"/>
                  </a:rPr>
                  <a:t>-</a:t>
                </a:r>
                <a:endParaRPr lang="zh-CN" altLang="en-US" dirty="0" smtClean="0">
                  <a:solidFill>
                    <a:schemeClr val="bg1"/>
                  </a:solidFill>
                  <a:latin typeface="Times New Roman" panose="02020603050405020304"/>
                  <a:ea typeface="宋体" panose="02010600030101010101" pitchFamily="2" charset="-122"/>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175260" y="240729"/>
            <a:ext cx="9153478" cy="463867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400" noProof="1" smtClean="0">
                <a:solidFill>
                  <a:prstClr val="black"/>
                </a:solidFill>
                <a:latin typeface="黑体" panose="02010609060101010101" pitchFamily="49" charset="-122"/>
                <a:ea typeface="黑体" panose="02010609060101010101" pitchFamily="49" charset="-122"/>
                <a:sym typeface="Times New Roman" panose="02020603050405020304" pitchFamily="18" charset="0"/>
              </a:rPr>
              <a:t>（二）</a:t>
            </a:r>
            <a:r>
              <a:rPr sz="2400" noProof="1">
                <a:solidFill>
                  <a:prstClr val="black"/>
                </a:solidFill>
                <a:latin typeface="黑体" panose="02010609060101010101" pitchFamily="49" charset="-122"/>
                <a:ea typeface="黑体" panose="02010609060101010101" pitchFamily="49" charset="-122"/>
                <a:sym typeface="Times New Roman" panose="02020603050405020304" pitchFamily="18" charset="0"/>
              </a:rPr>
              <a:t>电子病历应用水平分级</a:t>
            </a:r>
            <a:endParaRPr sz="2400" noProof="1">
              <a:solidFill>
                <a:prstClr val="black"/>
              </a:solidFill>
              <a:latin typeface="黑体" panose="02010609060101010101" pitchFamily="49" charset="-122"/>
              <a:ea typeface="黑体" panose="02010609060101010101" pitchFamily="49" charset="-122"/>
              <a:sym typeface="Times New Roman" panose="02020603050405020304" pitchFamily="18" charset="0"/>
            </a:endParaRPr>
          </a:p>
          <a:p>
            <a:pPr indent="457200" fontAlgn="auto">
              <a:lnSpc>
                <a:spcPct val="150000"/>
              </a:lnSpc>
              <a:defRPr/>
            </a:pPr>
            <a:r>
              <a:rPr lang="zh-CN" altLang="en-US" sz="2000"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2018年，我国电子病历应用水平测评划分为0-8共</a:t>
            </a:r>
            <a:r>
              <a:rPr lang="zh-CN" altLang="en-US" sz="2000" noProof="1">
                <a:solidFill>
                  <a:srgbClr val="FF0000"/>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9个等级</a:t>
            </a:r>
            <a:r>
              <a:rPr lang="zh-CN" altLang="en-US" sz="2000"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 ：</a:t>
            </a:r>
            <a:endParaRPr lang="zh-CN" altLang="en-US" sz="2000"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a:p>
            <a:pPr indent="709295" algn="l" fontAlgn="auto">
              <a:lnSpc>
                <a:spcPts val="3060"/>
              </a:lnSpc>
              <a:defRPr/>
            </a:pPr>
            <a:r>
              <a:rPr lang="zh-CN" altLang="en-US"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0级：未形成电子病历系统；</a:t>
            </a:r>
            <a:r>
              <a:rPr lang="en-US" altLang="zh-CN"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       </a:t>
            </a:r>
            <a:endParaRPr lang="en-US" altLang="zh-CN"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a:p>
            <a:pPr indent="709295" algn="l" fontAlgn="auto">
              <a:lnSpc>
                <a:spcPts val="3060"/>
              </a:lnSpc>
              <a:defRPr/>
            </a:pPr>
            <a:r>
              <a:rPr lang="zh-CN" altLang="en-US"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1级：独立医疗信息系统建立；</a:t>
            </a:r>
            <a:endParaRPr lang="zh-CN" altLang="en-US"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a:p>
            <a:pPr indent="709295" algn="l" fontAlgn="auto">
              <a:lnSpc>
                <a:spcPts val="3060"/>
              </a:lnSpc>
              <a:defRPr/>
            </a:pPr>
            <a:r>
              <a:rPr lang="zh-CN" altLang="en-US"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2级：医疗信息部门内部交换；</a:t>
            </a:r>
            <a:r>
              <a:rPr lang="en-US" altLang="zh-CN"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    </a:t>
            </a:r>
            <a:endParaRPr lang="en-US" altLang="zh-CN"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a:p>
            <a:pPr indent="709295" algn="l" fontAlgn="auto">
              <a:lnSpc>
                <a:spcPts val="3060"/>
              </a:lnSpc>
              <a:defRPr/>
            </a:pPr>
            <a:r>
              <a:rPr lang="zh-CN" altLang="en-US"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3级：部门间数据交换；</a:t>
            </a:r>
            <a:endParaRPr lang="zh-CN" altLang="en-US"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a:p>
            <a:pPr indent="709295" algn="l" fontAlgn="auto">
              <a:lnSpc>
                <a:spcPts val="3060"/>
              </a:lnSpc>
              <a:defRPr/>
            </a:pPr>
            <a:r>
              <a:rPr lang="zh-CN" altLang="en-US"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4级：全院信息共享，初步医疗决策支持；</a:t>
            </a:r>
            <a:endParaRPr lang="zh-CN" altLang="en-US"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a:p>
            <a:pPr indent="709295" algn="l" fontAlgn="auto">
              <a:lnSpc>
                <a:spcPts val="3060"/>
              </a:lnSpc>
              <a:defRPr/>
            </a:pPr>
            <a:r>
              <a:rPr lang="zh-CN" altLang="en-US"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5级：统一数据管理，中级医疗决策支持；</a:t>
            </a:r>
            <a:endParaRPr lang="zh-CN" altLang="en-US"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a:p>
            <a:pPr indent="709295" algn="l" fontAlgn="auto">
              <a:lnSpc>
                <a:spcPts val="3060"/>
              </a:lnSpc>
              <a:defRPr/>
            </a:pPr>
            <a:r>
              <a:rPr lang="zh-CN" altLang="en-US"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6级：全流程医疗数据闭环管理，高级医疗决策支持；</a:t>
            </a:r>
            <a:endParaRPr lang="zh-CN" altLang="en-US"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a:p>
            <a:pPr indent="709295" algn="l" fontAlgn="auto">
              <a:lnSpc>
                <a:spcPts val="3060"/>
              </a:lnSpc>
              <a:defRPr/>
            </a:pPr>
            <a:r>
              <a:rPr lang="zh-CN" altLang="en-US"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7级：医疗安全质量管控，区域医疗信息共享；</a:t>
            </a:r>
            <a:endParaRPr lang="zh-CN" altLang="en-US"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a:p>
            <a:pPr indent="709295" algn="l" fontAlgn="auto">
              <a:lnSpc>
                <a:spcPts val="3060"/>
              </a:lnSpc>
              <a:defRPr/>
            </a:pPr>
            <a:r>
              <a:rPr lang="zh-CN" altLang="en-US"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8级：健康信息整合，医疗安全质量持续提升。</a:t>
            </a:r>
            <a:endParaRPr lang="zh-CN" altLang="en-US"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smtClean="0">
                <a:latin typeface="楷体" panose="02010609060101010101" pitchFamily="49" charset="-122"/>
                <a:ea typeface="楷体" panose="02010609060101010101" pitchFamily="49" charset="-122"/>
              </a:rPr>
              <a:t>《病案信息学》（第</a:t>
            </a:r>
            <a:r>
              <a:rPr lang="en-US" altLang="zh-CN" sz="1600" dirty="0" smtClean="0">
                <a:latin typeface="楷体" panose="02010609060101010101" pitchFamily="49" charset="-122"/>
                <a:ea typeface="楷体" panose="02010609060101010101" pitchFamily="49" charset="-122"/>
              </a:rPr>
              <a:t>3</a:t>
            </a:r>
            <a:r>
              <a:rPr lang="zh-CN" altLang="en-US" sz="1600" dirty="0" smtClean="0">
                <a:latin typeface="楷体" panose="02010609060101010101" pitchFamily="49" charset="-122"/>
                <a:ea typeface="楷体" panose="02010609060101010101" pitchFamily="49" charset="-122"/>
              </a:rPr>
              <a:t>版）</a:t>
            </a:r>
            <a:endParaRPr lang="zh-CN" altLang="en-US" sz="1600" dirty="0" smtClean="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tags/tag1.xml><?xml version="1.0" encoding="utf-8"?>
<p:tagLst xmlns:p="http://schemas.openxmlformats.org/presentationml/2006/main">
  <p:tag name="PA" val="v4.1.3"/>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188142_5*m_h_i*1_1_1"/>
  <p:tag name="KSO_WM_TEMPLATE_CATEGORY" val="diagram"/>
  <p:tag name="KSO_WM_TEMPLATE_INDEX" val="20188142"/>
  <p:tag name="KSO_WM_UNIT_LAYERLEVEL" val="1_1_1"/>
  <p:tag name="KSO_WM_TAG_VERSION" val="1.0"/>
  <p:tag name="KSO_WM_BEAUTIFY_FLAG" val="#wm#"/>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188142_5*m_h_i*1_2_2"/>
  <p:tag name="KSO_WM_TEMPLATE_CATEGORY" val="diagram"/>
  <p:tag name="KSO_WM_TEMPLATE_INDEX" val="20188142"/>
  <p:tag name="KSO_WM_UNIT_LAYERLEVEL" val="1_1_1"/>
  <p:tag name="KSO_WM_TAG_VERSION" val="1.0"/>
  <p:tag name="KSO_WM_BEAUTIFY_FLAG" val="#wm#"/>
  <p:tag name="KSO_WM_UNIT_FILL_FORE_SCHEMECOLOR_INDEX" val="6"/>
  <p:tag name="KSO_WM_UNIT_FILL_TYPE" val="1"/>
  <p:tag name="KSO_WM_UNIT_LINE_FORE_SCHEMECOLOR_INDEX" val="6"/>
  <p:tag name="KSO_WM_UNIT_LINE_FILL_TYPE" val="2"/>
  <p:tag name="KSO_WM_UNIT_TEXT_FILL_FORE_SCHEMECOLOR_INDEX" val="2"/>
  <p:tag name="KSO_WM_UNIT_TEXT_FILL_TYPE"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188142_5*m_h_i*1_3_3"/>
  <p:tag name="KSO_WM_TEMPLATE_CATEGORY" val="diagram"/>
  <p:tag name="KSO_WM_TEMPLATE_INDEX" val="20188142"/>
  <p:tag name="KSO_WM_UNIT_LAYERLEVEL" val="1_1_1"/>
  <p:tag name="KSO_WM_TAG_VERSION" val="1.0"/>
  <p:tag name="KSO_WM_BEAUTIFY_FLAG" val="#wm#"/>
  <p:tag name="KSO_WM_UNIT_FILL_FORE_SCHEMECOLOR_INDEX" val="7"/>
  <p:tag name="KSO_WM_UNIT_FILL_TYPE" val="1"/>
  <p:tag name="KSO_WM_UNIT_LINE_FORE_SCHEMECOLOR_INDEX" val="7"/>
  <p:tag name="KSO_WM_UNIT_LINE_FILL_TYPE" val="2"/>
  <p:tag name="KSO_WM_UNIT_TEXT_FILL_FORE_SCHEMECOLOR_INDEX" val="2"/>
  <p:tag name="KSO_WM_UNIT_TEXT_FILL_TYPE"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2"/>
  <p:tag name="KSO_WM_UNIT_ID" val="diagram20188142_5*m_h_i*1_4_2"/>
  <p:tag name="KSO_WM_TEMPLATE_CATEGORY" val="diagram"/>
  <p:tag name="KSO_WM_TEMPLATE_INDEX" val="20188142"/>
  <p:tag name="KSO_WM_UNIT_LAYERLEVEL" val="1_1_1"/>
  <p:tag name="KSO_WM_TAG_VERSION" val="1.0"/>
  <p:tag name="KSO_WM_BEAUTIFY_FLAG" val="#wm#"/>
  <p:tag name="KSO_WM_UNIT_FILL_FORE_SCHEMECOLOR_INDEX" val="9"/>
  <p:tag name="KSO_WM_UNIT_FILL_TYPE" val="1"/>
  <p:tag name="KSO_WM_UNIT_LINE_FORE_SCHEMECOLOR_INDEX" val="9"/>
  <p:tag name="KSO_WM_UNIT_LINE_FILL_TYPE" val="2"/>
  <p:tag name="KSO_WM_UNIT_TEXT_FILL_FORE_SCHEMECOLOR_INDEX" val="2"/>
  <p:tag name="KSO_WM_UNIT_TEXT_FILL_TYPE"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3"/>
  <p:tag name="KSO_WM_UNIT_ID" val="diagram20188142_5*m_h_i*1_5_3"/>
  <p:tag name="KSO_WM_TEMPLATE_CATEGORY" val="diagram"/>
  <p:tag name="KSO_WM_TEMPLATE_INDEX" val="20188142"/>
  <p:tag name="KSO_WM_UNIT_LAYERLEVEL" val="1_1_1"/>
  <p:tag name="KSO_WM_TAG_VERSION" val="1.0"/>
  <p:tag name="KSO_WM_BEAUTIFY_FLAG" val="#wm#"/>
  <p:tag name="KSO_WM_UNIT_FILL_FORE_SCHEMECOLOR_INDEX" val="8"/>
  <p:tag name="KSO_WM_UNIT_FILL_TYPE" val="1"/>
  <p:tag name="KSO_WM_UNIT_LINE_FORE_SCHEMECOLOR_INDEX" val="8"/>
  <p:tag name="KSO_WM_UNIT_LINE_FILL_TYPE" val="2"/>
  <p:tag name="KSO_WM_UNIT_TEXT_FILL_FORE_SCHEMECOLOR_INDEX" val="2"/>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
  <p:tag name="KSO_WM_UNIT_ID" val="diagram20188142_5*m_h_i*1_4_1"/>
  <p:tag name="KSO_WM_TEMPLATE_CATEGORY" val="diagram"/>
  <p:tag name="KSO_WM_TEMPLATE_INDEX" val="20188142"/>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188142_5*m_h_i*1_2_1"/>
  <p:tag name="KSO_WM_TEMPLATE_CATEGORY" val="diagram"/>
  <p:tag name="KSO_WM_TEMPLATE_INDEX" val="20188142"/>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188142_5*m_h_i*1_3_2"/>
  <p:tag name="KSO_WM_TEMPLATE_CATEGORY" val="diagram"/>
  <p:tag name="KSO_WM_TEMPLATE_INDEX" val="20188142"/>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4"/>
  <p:tag name="KSO_WM_UNIT_ID" val="diagram20188142_5*m_h_i*1_1_4"/>
  <p:tag name="KSO_WM_TEMPLATE_CATEGORY" val="diagram"/>
  <p:tag name="KSO_WM_TEMPLATE_INDEX" val="20188142"/>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2"/>
  <p:tag name="KSO_WM_UNIT_ID" val="diagram20188142_5*m_h_i*1_5_2"/>
  <p:tag name="KSO_WM_TEMPLATE_CATEGORY" val="diagram"/>
  <p:tag name="KSO_WM_TEMPLATE_INDEX" val="20188142"/>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2.xml><?xml version="1.0" encoding="utf-8"?>
<p:tagLst xmlns:p="http://schemas.openxmlformats.org/presentationml/2006/main">
  <p:tag name="PA" val="v4.1.3"/>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4"/>
  <p:tag name="KSO_WM_UNIT_ID" val="diagram20188142_5*m_h_i*1_2_4"/>
  <p:tag name="KSO_WM_TEMPLATE_CATEGORY" val="diagram"/>
  <p:tag name="KSO_WM_TEMPLATE_INDEX" val="20188142"/>
  <p:tag name="KSO_WM_UNIT_LAYERLEVEL" val="1_1_1"/>
  <p:tag name="KSO_WM_TAG_VERSION" val="1.0"/>
  <p:tag name="KSO_WM_BEAUTIFY_FLAG" val="#wm#"/>
  <p:tag name="KSO_WM_UNIT_TEXT_FILL_FORE_SCHEMECOLOR_INDEX" val="13"/>
  <p:tag name="KSO_WM_UNIT_TEXT_FILL_TYPE"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188142_5*m_h_i*1_1_3"/>
  <p:tag name="KSO_WM_TEMPLATE_CATEGORY" val="diagram"/>
  <p:tag name="KSO_WM_TEMPLATE_INDEX" val="20188142"/>
  <p:tag name="KSO_WM_UNIT_LAYERLEVEL" val="1_1_1"/>
  <p:tag name="KSO_WM_TAG_VERSION" val="1.0"/>
  <p:tag name="KSO_WM_BEAUTIFY_FLAG" val="#wm#"/>
  <p:tag name="KSO_WM_UNIT_TEXT_FILL_FORE_SCHEMECOLOR_INDEX" val="13"/>
  <p:tag name="KSO_WM_UNIT_TEXT_FILL_TYPE"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188142_5*m_h_i*1_3_1"/>
  <p:tag name="KSO_WM_TEMPLATE_CATEGORY" val="diagram"/>
  <p:tag name="KSO_WM_TEMPLATE_INDEX" val="20188142"/>
  <p:tag name="KSO_WM_UNIT_LAYERLEVEL" val="1_1_1"/>
  <p:tag name="KSO_WM_TAG_VERSION" val="1.0"/>
  <p:tag name="KSO_WM_BEAUTIFY_FLAG" val="#wm#"/>
  <p:tag name="KSO_WM_UNIT_TEXT_FILL_FORE_SCHEMECOLOR_INDEX" val="13"/>
  <p:tag name="KSO_WM_UNIT_TEXT_FILL_TYPE"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1"/>
  <p:tag name="KSO_WM_UNIT_ID" val="diagram20188142_5*m_h_i*1_5_1"/>
  <p:tag name="KSO_WM_TEMPLATE_CATEGORY" val="diagram"/>
  <p:tag name="KSO_WM_TEMPLATE_INDEX" val="20188142"/>
  <p:tag name="KSO_WM_UNIT_LAYERLEVEL" val="1_1_1"/>
  <p:tag name="KSO_WM_TAG_VERSION" val="1.0"/>
  <p:tag name="KSO_WM_BEAUTIFY_FLAG" val="#wm#"/>
  <p:tag name="KSO_WM_UNIT_TEXT_FILL_FORE_SCHEMECOLOR_INDEX" val="13"/>
  <p:tag name="KSO_WM_UNIT_TEXT_FILL_TYPE"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4"/>
  <p:tag name="KSO_WM_UNIT_ID" val="diagram20188142_5*m_h_i*1_4_4"/>
  <p:tag name="KSO_WM_TEMPLATE_CATEGORY" val="diagram"/>
  <p:tag name="KSO_WM_TEMPLATE_INDEX" val="20188142"/>
  <p:tag name="KSO_WM_UNIT_LAYERLEVEL" val="1_1_1"/>
  <p:tag name="KSO_WM_TAG_VERSION" val="1.0"/>
  <p:tag name="KSO_WM_BEAUTIFY_FLAG" val="#wm#"/>
  <p:tag name="KSO_WM_UNIT_TEXT_FILL_FORE_SCHEMECOLOR_INDEX" val="13"/>
  <p:tag name="KSO_WM_UNIT_TEXT_FILL_TYPE" val="1"/>
</p:tagLst>
</file>

<file path=ppt/tags/tag25.xml><?xml version="1.0" encoding="utf-8"?>
<p:tagLst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88142_5*m_h_a*1_1_1"/>
  <p:tag name="KSO_WM_TEMPLATE_CATEGORY" val="diagram"/>
  <p:tag name="KSO_WM_TEMPLATE_INDEX" val="20188142"/>
  <p:tag name="KSO_WM_UNIT_LAYERLEVEL" val="1_1_1"/>
  <p:tag name="KSO_WM_TAG_VERSION" val="1.0"/>
  <p:tag name="KSO_WM_BEAUTIFY_FLAG" val="#wm#"/>
  <p:tag name="KSO_WM_UNIT_PRESET_TEXT" val="添加标题"/>
  <p:tag name="KSO_WM_UNIT_TEXT_FILL_FORE_SCHEMECOLOR_INDEX" val="5"/>
  <p:tag name="KSO_WM_UNIT_TEXT_FILL_TYPE" val="1"/>
</p:tagLst>
</file>

<file path=ppt/tags/tag26.xml><?xml version="1.0" encoding="utf-8"?>
<p:tagLst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2_1"/>
  <p:tag name="KSO_WM_UNIT_ID" val="diagram20188142_5*m_h_a*1_2_1"/>
  <p:tag name="KSO_WM_TEMPLATE_CATEGORY" val="diagram"/>
  <p:tag name="KSO_WM_TEMPLATE_INDEX" val="20188142"/>
  <p:tag name="KSO_WM_UNIT_LAYERLEVEL" val="1_1_1"/>
  <p:tag name="KSO_WM_TAG_VERSION" val="1.0"/>
  <p:tag name="KSO_WM_BEAUTIFY_FLAG" val="#wm#"/>
  <p:tag name="KSO_WM_UNIT_PRESET_TEXT" val="添加标题"/>
  <p:tag name="KSO_WM_UNIT_TEXT_FILL_FORE_SCHEMECOLOR_INDEX" val="6"/>
  <p:tag name="KSO_WM_UNIT_TEXT_FILL_TYPE" val="1"/>
</p:tagLst>
</file>

<file path=ppt/tags/tag27.xml><?xml version="1.0" encoding="utf-8"?>
<p:tagLst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4_1"/>
  <p:tag name="KSO_WM_UNIT_ID" val="diagram20188142_5*m_h_a*1_4_1"/>
  <p:tag name="KSO_WM_TEMPLATE_CATEGORY" val="diagram"/>
  <p:tag name="KSO_WM_TEMPLATE_INDEX" val="20188142"/>
  <p:tag name="KSO_WM_UNIT_LAYERLEVEL" val="1_1_1"/>
  <p:tag name="KSO_WM_TAG_VERSION" val="1.0"/>
  <p:tag name="KSO_WM_BEAUTIFY_FLAG" val="#wm#"/>
  <p:tag name="KSO_WM_UNIT_PRESET_TEXT" val="添加标题"/>
  <p:tag name="KSO_WM_UNIT_TEXT_FILL_FORE_SCHEMECOLOR_INDEX" val="8"/>
  <p:tag name="KSO_WM_UNIT_TEXT_FILL_TYPE" val="1"/>
</p:tagLst>
</file>

<file path=ppt/tags/tag28.xml><?xml version="1.0" encoding="utf-8"?>
<p:tagLst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5_1"/>
  <p:tag name="KSO_WM_UNIT_ID" val="diagram20188142_5*m_h_a*1_5_1"/>
  <p:tag name="KSO_WM_TEMPLATE_CATEGORY" val="diagram"/>
  <p:tag name="KSO_WM_TEMPLATE_INDEX" val="20188142"/>
  <p:tag name="KSO_WM_UNIT_LAYERLEVEL" val="1_1_1"/>
  <p:tag name="KSO_WM_TAG_VERSION" val="1.0"/>
  <p:tag name="KSO_WM_BEAUTIFY_FLAG" val="#wm#"/>
  <p:tag name="KSO_WM_UNIT_PRESET_TEXT" val="添加标题"/>
  <p:tag name="KSO_WM_UNIT_TEXT_FILL_FORE_SCHEMECOLOR_INDEX" val="9"/>
  <p:tag name="KSO_WM_UNIT_TEXT_FILL_TYPE"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87706_6*l_h_i*1_1_1"/>
  <p:tag name="KSO_WM_TEMPLATE_CATEGORY" val="diagram"/>
  <p:tag name="KSO_WM_TEMPLATE_INDEX" val="20187706"/>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3.xml><?xml version="1.0" encoding="utf-8"?>
<p:tagLst xmlns:p="http://schemas.openxmlformats.org/presentationml/2006/main">
  <p:tag name="PA" val="v4.1.3"/>
</p:tagLst>
</file>

<file path=ppt/tags/tag30.xml><?xml version="1.0" encoding="utf-8"?>
<p:tagLst xmlns:p="http://schemas.openxmlformats.org/presentationml/2006/main">
  <p:tag name="KSO_WM_UNIT_ISCONTENTS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87706_6*l_h_a*1_1_1"/>
  <p:tag name="KSO_WM_TEMPLATE_CATEGORY" val="diagram"/>
  <p:tag name="KSO_WM_TEMPLATE_INDEX" val="20187706"/>
  <p:tag name="KSO_WM_UNIT_LAYERLEVEL" val="1_1_1"/>
  <p:tag name="KSO_WM_TAG_VERSION" val="1.0"/>
  <p:tag name="KSO_WM_BEAUTIFY_FLAG" val="#wm#"/>
  <p:tag name="KSO_WM_UNIT_PRESET_TEXT" val="添加标题"/>
  <p:tag name="KSO_WM_UNIT_TEXT_FILL_FORE_SCHEMECOLOR_INDEX" val="5"/>
  <p:tag name="KSO_WM_UNIT_TEXT_FILL_TYPE"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87706_6*l_h_i*1_2_1"/>
  <p:tag name="KSO_WM_TEMPLATE_CATEGORY" val="diagram"/>
  <p:tag name="KSO_WM_TEMPLATE_INDEX" val="20187706"/>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32.xml><?xml version="1.0" encoding="utf-8"?>
<p:tagLst xmlns:p="http://schemas.openxmlformats.org/presentationml/2006/main">
  <p:tag name="KSO_WM_UNIT_ISCONTENTS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87706_6*l_h_a*1_2_1"/>
  <p:tag name="KSO_WM_TEMPLATE_CATEGORY" val="diagram"/>
  <p:tag name="KSO_WM_TEMPLATE_INDEX" val="20187706"/>
  <p:tag name="KSO_WM_UNIT_LAYERLEVEL" val="1_1_1"/>
  <p:tag name="KSO_WM_TAG_VERSION" val="1.0"/>
  <p:tag name="KSO_WM_BEAUTIFY_FLAG" val="#wm#"/>
  <p:tag name="KSO_WM_UNIT_PRESET_TEXT" val="添加标题"/>
  <p:tag name="KSO_WM_UNIT_TEXT_FILL_FORE_SCHEMECOLOR_INDEX" val="6"/>
  <p:tag name="KSO_WM_UNIT_TEXT_FILL_TYPE"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187706_6*l_h_i*1_3_1"/>
  <p:tag name="KSO_WM_TEMPLATE_CATEGORY" val="diagram"/>
  <p:tag name="KSO_WM_TEMPLATE_INDEX" val="20187706"/>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ags/tag34.xml><?xml version="1.0" encoding="utf-8"?>
<p:tagLst xmlns:p="http://schemas.openxmlformats.org/presentationml/2006/main">
  <p:tag name="KSO_WM_UNIT_ISCONTENTS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187706_6*l_h_a*1_3_1"/>
  <p:tag name="KSO_WM_TEMPLATE_CATEGORY" val="diagram"/>
  <p:tag name="KSO_WM_TEMPLATE_INDEX" val="20187706"/>
  <p:tag name="KSO_WM_UNIT_LAYERLEVEL" val="1_1_1"/>
  <p:tag name="KSO_WM_TAG_VERSION" val="1.0"/>
  <p:tag name="KSO_WM_BEAUTIFY_FLAG" val="#wm#"/>
  <p:tag name="KSO_WM_UNIT_PRESET_TEXT" val="添加标题"/>
  <p:tag name="KSO_WM_UNIT_TEXT_FILL_FORE_SCHEMECOLOR_INDEX" val="7"/>
  <p:tag name="KSO_WM_UNIT_TEXT_FILL_TYPE"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187706_6*l_h_i*1_4_1"/>
  <p:tag name="KSO_WM_TEMPLATE_CATEGORY" val="diagram"/>
  <p:tag name="KSO_WM_TEMPLATE_INDEX" val="20187706"/>
  <p:tag name="KSO_WM_UNIT_LAYERLEVEL" val="1_1_1"/>
  <p:tag name="KSO_WM_TAG_VERSION" val="1.0"/>
  <p:tag name="KSO_WM_BEAUTIFY_FLAG" val="#wm#"/>
  <p:tag name="KSO_WM_UNIT_FILL_FORE_SCHEMECOLOR_INDEX" val="8"/>
  <p:tag name="KSO_WM_UNIT_FILL_TYPE" val="1"/>
  <p:tag name="KSO_WM_UNIT_TEXT_FILL_FORE_SCHEMECOLOR_INDEX" val="13"/>
  <p:tag name="KSO_WM_UNIT_TEXT_FILL_TYPE" val="1"/>
</p:tagLst>
</file>

<file path=ppt/tags/tag36.xml><?xml version="1.0" encoding="utf-8"?>
<p:tagLst xmlns:p="http://schemas.openxmlformats.org/presentationml/2006/main">
  <p:tag name="KSO_WM_UNIT_ISCONTENTS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187706_6*l_h_a*1_4_1"/>
  <p:tag name="KSO_WM_TEMPLATE_CATEGORY" val="diagram"/>
  <p:tag name="KSO_WM_TEMPLATE_INDEX" val="20187706"/>
  <p:tag name="KSO_WM_UNIT_LAYERLEVEL" val="1_1_1"/>
  <p:tag name="KSO_WM_TAG_VERSION" val="1.0"/>
  <p:tag name="KSO_WM_BEAUTIFY_FLAG" val="#wm#"/>
  <p:tag name="KSO_WM_UNIT_PRESET_TEXT" val="添加标题"/>
  <p:tag name="KSO_WM_UNIT_TEXT_FILL_FORE_SCHEMECOLOR_INDEX" val="8"/>
  <p:tag name="KSO_WM_UNIT_TEXT_FILL_TYPE"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187706_6*l_h_i*1_5_1"/>
  <p:tag name="KSO_WM_TEMPLATE_CATEGORY" val="diagram"/>
  <p:tag name="KSO_WM_TEMPLATE_INDEX" val="20187706"/>
  <p:tag name="KSO_WM_UNIT_LAYERLEVEL" val="1_1_1"/>
  <p:tag name="KSO_WM_TAG_VERSION" val="1.0"/>
  <p:tag name="KSO_WM_BEAUTIFY_FLAG" val="#wm#"/>
  <p:tag name="KSO_WM_UNIT_FILL_FORE_SCHEMECOLOR_INDEX" val="9"/>
  <p:tag name="KSO_WM_UNIT_FILL_TYPE" val="1"/>
  <p:tag name="KSO_WM_UNIT_TEXT_FILL_FORE_SCHEMECOLOR_INDEX" val="13"/>
  <p:tag name="KSO_WM_UNIT_TEXT_FILL_TYPE" val="1"/>
</p:tagLst>
</file>

<file path=ppt/tags/tag38.xml><?xml version="1.0" encoding="utf-8"?>
<p:tagLst xmlns:p="http://schemas.openxmlformats.org/presentationml/2006/main">
  <p:tag name="KSO_WM_UNIT_ISCONTENTS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diagram20187706_6*l_h_a*1_5_1"/>
  <p:tag name="KSO_WM_TEMPLATE_CATEGORY" val="diagram"/>
  <p:tag name="KSO_WM_TEMPLATE_INDEX" val="20187706"/>
  <p:tag name="KSO_WM_UNIT_LAYERLEVEL" val="1_1_1"/>
  <p:tag name="KSO_WM_TAG_VERSION" val="1.0"/>
  <p:tag name="KSO_WM_BEAUTIFY_FLAG" val="#wm#"/>
  <p:tag name="KSO_WM_UNIT_PRESET_TEXT" val="添加标题"/>
  <p:tag name="KSO_WM_UNIT_TEXT_FILL_FORE_SCHEMECOLOR_INDEX" val="9"/>
  <p:tag name="KSO_WM_UNIT_TEXT_FILL_TYPE"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1"/>
  <p:tag name="KSO_WM_UNIT_ID" val="diagram20187706_6*l_h_i*1_6_1"/>
  <p:tag name="KSO_WM_TEMPLATE_CATEGORY" val="diagram"/>
  <p:tag name="KSO_WM_TEMPLATE_INDEX" val="20187706"/>
  <p:tag name="KSO_WM_UNIT_LAYERLEVEL" val="1_1_1"/>
  <p:tag name="KSO_WM_TAG_VERSION" val="1.0"/>
  <p:tag name="KSO_WM_BEAUTIFY_FLAG" val="#wm#"/>
  <p:tag name="KSO_WM_UNIT_FILL_FORE_SCHEMECOLOR_INDEX" val="10"/>
  <p:tag name="KSO_WM_UNIT_FILL_TYPE" val="1"/>
  <p:tag name="KSO_WM_UNIT_TEXT_FILL_FORE_SCHEMECOLOR_INDEX" val="13"/>
  <p:tag name="KSO_WM_UNIT_TEXT_FILL_TYPE"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188142_5*m_h_i*1_1_2"/>
  <p:tag name="KSO_WM_TEMPLATE_CATEGORY" val="diagram"/>
  <p:tag name="KSO_WM_TEMPLATE_INDEX" val="20188142"/>
  <p:tag name="KSO_WM_UNIT_LAYERLEVEL" val="1_1_1"/>
  <p:tag name="KSO_WM_TAG_VERSION" val="1.0"/>
  <p:tag name="KSO_WM_BEAUTIFY_FLAG" val="#wm#"/>
  <p:tag name="KSO_WM_UNIT_FILL_FORE_SCHEMECOLOR_INDEX" val="14"/>
  <p:tag name="KSO_WM_UNIT_FILL_TYPE" val="1"/>
  <p:tag name="KSO_WM_UNIT_LINE_FORE_SCHEMECOLOR_INDEX" val="14"/>
  <p:tag name="KSO_WM_UNIT_LINE_FILL_TYPE" val="2"/>
  <p:tag name="KSO_WM_UNIT_TEXT_FILL_FORE_SCHEMECOLOR_INDEX" val="2"/>
  <p:tag name="KSO_WM_UNIT_TEXT_FILL_TYPE" val="1"/>
</p:tagLst>
</file>

<file path=ppt/tags/tag40.xml><?xml version="1.0" encoding="utf-8"?>
<p:tagLst xmlns:p="http://schemas.openxmlformats.org/presentationml/2006/main">
  <p:tag name="KSO_WM_UNIT_ISCONTENTS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a"/>
  <p:tag name="KSO_WM_UNIT_INDEX" val="1_6_1"/>
  <p:tag name="KSO_WM_UNIT_ID" val="diagram20187706_6*l_h_a*1_6_1"/>
  <p:tag name="KSO_WM_TEMPLATE_CATEGORY" val="diagram"/>
  <p:tag name="KSO_WM_TEMPLATE_INDEX" val="20187706"/>
  <p:tag name="KSO_WM_UNIT_LAYERLEVEL" val="1_1_1"/>
  <p:tag name="KSO_WM_TAG_VERSION" val="1.0"/>
  <p:tag name="KSO_WM_BEAUTIFY_FLAG" val="#wm#"/>
  <p:tag name="KSO_WM_UNIT_PRESET_TEXT" val="添加标题"/>
  <p:tag name="KSO_WM_UNIT_TEXT_FILL_FORE_SCHEMECOLOR_INDEX" val="10"/>
  <p:tag name="KSO_WM_UNIT_TEXT_FILL_TYPE"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2"/>
  <p:tag name="KSO_WM_UNIT_ID" val="diagram20187706_6*l_h_i*1_6_2"/>
  <p:tag name="KSO_WM_TEMPLATE_CATEGORY" val="diagram"/>
  <p:tag name="KSO_WM_TEMPLATE_INDEX" val="20187706"/>
  <p:tag name="KSO_WM_UNIT_LAYERLEVEL" val="1_1_1"/>
  <p:tag name="KSO_WM_TAG_VERSION" val="1.0"/>
  <p:tag name="KSO_WM_BEAUTIFY_FLAG" val="#wm#"/>
  <p:tag name="KSO_WM_UNIT_FILL_FORE_SCHEMECOLOR_INDEX" val="10"/>
  <p:tag name="KSO_WM_UNIT_FILL_TYPE" val="1"/>
  <p:tag name="KSO_WM_UNIT_TEXT_FILL_FORE_SCHEMECOLOR_INDEX" val="10"/>
  <p:tag name="KSO_WM_UNIT_TEXT_FILL_TYPE" val="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ID" val="diagram20187706_6*l_h_i*1_5_2"/>
  <p:tag name="KSO_WM_TEMPLATE_CATEGORY" val="diagram"/>
  <p:tag name="KSO_WM_TEMPLATE_INDEX" val="20187706"/>
  <p:tag name="KSO_WM_UNIT_LAYERLEVEL" val="1_1_1"/>
  <p:tag name="KSO_WM_TAG_VERSION" val="1.0"/>
  <p:tag name="KSO_WM_BEAUTIFY_FLAG" val="#wm#"/>
  <p:tag name="KSO_WM_UNIT_FILL_FORE_SCHEMECOLOR_INDEX" val="9"/>
  <p:tag name="KSO_WM_UNIT_FILL_TYPE" val="1"/>
  <p:tag name="KSO_WM_UNIT_TEXT_FILL_FORE_SCHEMECOLOR_INDEX" val="10"/>
  <p:tag name="KSO_WM_UNIT_TEXT_FILL_TYPE" val="1"/>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187706_6*l_h_i*1_4_2"/>
  <p:tag name="KSO_WM_TEMPLATE_CATEGORY" val="diagram"/>
  <p:tag name="KSO_WM_TEMPLATE_INDEX" val="20187706"/>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187706_6*l_h_i*1_3_2"/>
  <p:tag name="KSO_WM_TEMPLATE_CATEGORY" val="diagram"/>
  <p:tag name="KSO_WM_TEMPLATE_INDEX" val="20187706"/>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87706_6*l_h_i*1_2_2"/>
  <p:tag name="KSO_WM_TEMPLATE_CATEGORY" val="diagram"/>
  <p:tag name="KSO_WM_TEMPLATE_INDEX" val="20187706"/>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87706_6*l_h_i*1_1_2"/>
  <p:tag name="KSO_WM_TEMPLATE_CATEGORY" val="diagram"/>
  <p:tag name="KSO_WM_TEMPLATE_INDEX" val="20187706"/>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47.xml><?xml version="1.0" encoding="utf-8"?>
<p:tagLst xmlns:p="http://schemas.openxmlformats.org/presentationml/2006/main">
  <p:tag name="PA" val="v4.1.3"/>
</p:tagLst>
</file>

<file path=ppt/tags/tag48.xml><?xml version="1.0" encoding="utf-8"?>
<p:tagLst xmlns:p="http://schemas.openxmlformats.org/presentationml/2006/main">
  <p:tag name="PA" val="v4.1.3"/>
</p:tagLst>
</file>

<file path=ppt/tags/tag49.xml><?xml version="1.0" encoding="utf-8"?>
<p:tagLst xmlns:p="http://schemas.openxmlformats.org/presentationml/2006/main">
  <p:tag name="PA" val="v4.1.3"/>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188142_5*m_h_i*1_2_3"/>
  <p:tag name="KSO_WM_TEMPLATE_CATEGORY" val="diagram"/>
  <p:tag name="KSO_WM_TEMPLATE_INDEX" val="20188142"/>
  <p:tag name="KSO_WM_UNIT_LAYERLEVEL" val="1_1_1"/>
  <p:tag name="KSO_WM_TAG_VERSION" val="1.0"/>
  <p:tag name="KSO_WM_BEAUTIFY_FLAG" val="#wm#"/>
  <p:tag name="KSO_WM_UNIT_FILL_FORE_SCHEMECOLOR_INDEX" val="14"/>
  <p:tag name="KSO_WM_UNIT_FILL_TYPE" val="1"/>
  <p:tag name="KSO_WM_UNIT_LINE_FORE_SCHEMECOLOR_INDEX" val="14"/>
  <p:tag name="KSO_WM_UNIT_LINE_FILL_TYPE" val="2"/>
  <p:tag name="KSO_WM_UNIT_TEXT_FILL_FORE_SCHEMECOLOR_INDEX" val="2"/>
  <p:tag name="KSO_WM_UNIT_TEXT_FILL_TYPE" val="1"/>
</p:tagLst>
</file>

<file path=ppt/tags/tag50.xml><?xml version="1.0" encoding="utf-8"?>
<p:tagLst xmlns:p="http://schemas.openxmlformats.org/presentationml/2006/main">
  <p:tag name="PA" val="v4.1.3"/>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4"/>
  <p:tag name="KSO_WM_UNIT_ID" val="diagram20188142_5*m_h_i*1_3_4"/>
  <p:tag name="KSO_WM_TEMPLATE_CATEGORY" val="diagram"/>
  <p:tag name="KSO_WM_TEMPLATE_INDEX" val="20188142"/>
  <p:tag name="KSO_WM_UNIT_LAYERLEVEL" val="1_1_1"/>
  <p:tag name="KSO_WM_TAG_VERSION" val="1.0"/>
  <p:tag name="KSO_WM_BEAUTIFY_FLAG" val="#wm#"/>
  <p:tag name="KSO_WM_UNIT_FILL_FORE_SCHEMECOLOR_INDEX" val="14"/>
  <p:tag name="KSO_WM_UNIT_FILL_TYPE" val="1"/>
  <p:tag name="KSO_WM_UNIT_LINE_FORE_SCHEMECOLOR_INDEX" val="14"/>
  <p:tag name="KSO_WM_UNIT_LINE_FILL_TYPE" val="2"/>
  <p:tag name="KSO_WM_UNIT_TEXT_FILL_FORE_SCHEMECOLOR_INDEX" val="2"/>
  <p:tag name="KSO_WM_UNIT_TEX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188142_5*m_i*1_1"/>
  <p:tag name="KSO_WM_TEMPLATE_CATEGORY" val="diagram"/>
  <p:tag name="KSO_WM_TEMPLATE_INDEX" val="20188142"/>
  <p:tag name="KSO_WM_UNIT_LAYERLEVEL" val="1_1"/>
  <p:tag name="KSO_WM_TAG_VERSION" val="1.0"/>
  <p:tag name="KSO_WM_BEAUTIFY_FLAG" val="#wm#"/>
  <p:tag name="KSO_WM_UNIT_FILL_FORE_SCHEMECOLOR_INDEX" val="14"/>
  <p:tag name="KSO_WM_UNIT_FILL_TYPE" val="1"/>
  <p:tag name="KSO_WM_UNIT_LINE_FORE_SCHEMECOLOR_INDEX" val="14"/>
  <p:tag name="KSO_WM_UNIT_LINE_FILL_TYPE" val="2"/>
  <p:tag name="KSO_WM_UNIT_TEXT_FILL_FORE_SCHEMECOLOR_INDEX" val="2"/>
  <p:tag name="KSO_WM_UNIT_TEXT_FILL_TYPE"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4"/>
  <p:tag name="KSO_WM_UNIT_ID" val="diagram20188142_5*m_h_i*1_5_4"/>
  <p:tag name="KSO_WM_TEMPLATE_CATEGORY" val="diagram"/>
  <p:tag name="KSO_WM_TEMPLATE_INDEX" val="20188142"/>
  <p:tag name="KSO_WM_UNIT_LAYERLEVEL" val="1_1_1"/>
  <p:tag name="KSO_WM_TAG_VERSION" val="1.0"/>
  <p:tag name="KSO_WM_BEAUTIFY_FLAG" val="#wm#"/>
  <p:tag name="KSO_WM_UNIT_FILL_FORE_SCHEMECOLOR_INDEX" val="14"/>
  <p:tag name="KSO_WM_UNIT_FILL_TYPE" val="1"/>
  <p:tag name="KSO_WM_UNIT_LINE_FORE_SCHEMECOLOR_INDEX" val="14"/>
  <p:tag name="KSO_WM_UNIT_LINE_FILL_TYPE" val="2"/>
  <p:tag name="KSO_WM_UNIT_TEXT_FILL_FORE_SCHEMECOLOR_INDEX" val="2"/>
  <p:tag name="KSO_WM_UNIT_TEXT_FILL_TYPE"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3"/>
  <p:tag name="KSO_WM_UNIT_ID" val="diagram20188142_5*m_h_i*1_4_3"/>
  <p:tag name="KSO_WM_TEMPLATE_CATEGORY" val="diagram"/>
  <p:tag name="KSO_WM_TEMPLATE_INDEX" val="20188142"/>
  <p:tag name="KSO_WM_UNIT_LAYERLEVEL" val="1_1_1"/>
  <p:tag name="KSO_WM_TAG_VERSION" val="1.0"/>
  <p:tag name="KSO_WM_BEAUTIFY_FLAG" val="#wm#"/>
  <p:tag name="KSO_WM_UNIT_FILL_FORE_SCHEMECOLOR_INDEX" val="14"/>
  <p:tag name="KSO_WM_UNIT_FILL_TYPE" val="1"/>
  <p:tag name="KSO_WM_UNIT_LINE_FORE_SCHEMECOLOR_INDEX" val="14"/>
  <p:tag name="KSO_WM_UNIT_LINE_FILL_TYPE" val="2"/>
  <p:tag name="KSO_WM_UNIT_TEXT_FILL_FORE_SCHEMECOLOR_INDEX" val="2"/>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5908</Words>
  <Application>WPS 演示</Application>
  <PresentationFormat>自定义</PresentationFormat>
  <Paragraphs>450</Paragraphs>
  <Slides>40</Slides>
  <Notes>27</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40</vt:i4>
      </vt:variant>
    </vt:vector>
  </HeadingPairs>
  <TitlesOfParts>
    <vt:vector size="59" baseType="lpstr">
      <vt:lpstr>Arial</vt:lpstr>
      <vt:lpstr>宋体</vt:lpstr>
      <vt:lpstr>Wingdings</vt:lpstr>
      <vt:lpstr>Times New Roman</vt:lpstr>
      <vt:lpstr>黑体</vt:lpstr>
      <vt:lpstr>Times New Roman</vt:lpstr>
      <vt:lpstr>楷体</vt:lpstr>
      <vt:lpstr>微软雅黑</vt:lpstr>
      <vt:lpstr>等线 Light</vt:lpstr>
      <vt:lpstr>Arial Unicode MS</vt:lpstr>
      <vt:lpstr>等线</vt:lpstr>
      <vt:lpstr>杨任东竹石体-Regular</vt:lpstr>
      <vt:lpstr>阿里巴巴普惠体 R</vt:lpstr>
      <vt:lpstr>Wingdings</vt:lpstr>
      <vt:lpstr>Calibri</vt:lpstr>
      <vt:lpstr>PMingLiU</vt:lpstr>
      <vt:lpstr>PMingLiU-ExtB</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Pandada</dc:creator>
  <cp:lastModifiedBy>19930027</cp:lastModifiedBy>
  <cp:revision>83</cp:revision>
  <dcterms:created xsi:type="dcterms:W3CDTF">2019-06-21T02:16:00Z</dcterms:created>
  <dcterms:modified xsi:type="dcterms:W3CDTF">2022-08-19T11:27:53Z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D200EC6A208A4DE2875A5FD38D262A72</vt:lpwstr>
  </property>
  <property fmtid="{D5CDD505-2E9C-101B-9397-08002B2CF9AE}" pid="3" name="KSOProductBuildVer">
    <vt:lpwstr>2052-11.1.0.11115</vt:lpwstr>
  </property>
</Properties>
</file>